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9" r:id="rId4"/>
    <p:sldId id="260" r:id="rId5"/>
    <p:sldId id="257" r:id="rId6"/>
    <p:sldId id="258" r:id="rId7"/>
    <p:sldId id="274" r:id="rId8"/>
    <p:sldId id="275" r:id="rId9"/>
    <p:sldId id="276" r:id="rId10"/>
    <p:sldId id="272" r:id="rId11"/>
    <p:sldId id="273" r:id="rId12"/>
    <p:sldId id="277" r:id="rId13"/>
    <p:sldId id="278" r:id="rId14"/>
    <p:sldId id="266" r:id="rId15"/>
    <p:sldId id="267" r:id="rId16"/>
    <p:sldId id="268" r:id="rId17"/>
    <p:sldId id="269" r:id="rId18"/>
    <p:sldId id="280" r:id="rId19"/>
    <p:sldId id="279" r:id="rId20"/>
    <p:sldId id="270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E2A6D49D-12E4-4E76-A09D-CBFC385A819A}">
          <p14:sldIdLst>
            <p14:sldId id="256"/>
            <p14:sldId id="271"/>
            <p14:sldId id="259"/>
            <p14:sldId id="260"/>
            <p14:sldId id="257"/>
            <p14:sldId id="258"/>
            <p14:sldId id="274"/>
            <p14:sldId id="275"/>
            <p14:sldId id="276"/>
            <p14:sldId id="272"/>
            <p14:sldId id="273"/>
            <p14:sldId id="277"/>
            <p14:sldId id="278"/>
            <p14:sldId id="266"/>
            <p14:sldId id="267"/>
            <p14:sldId id="268"/>
            <p14:sldId id="269"/>
            <p14:sldId id="280"/>
            <p14:sldId id="27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564AD-C2DC-4FDA-AB4D-ED8B4544984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70C4696-1301-40C8-A5F2-3068C7663DBB}">
      <dgm:prSet phldrT="[Texto]"/>
      <dgm:spPr>
        <a:solidFill>
          <a:srgbClr val="00B0F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s-ES" b="1" dirty="0" err="1" smtClean="0"/>
            <a:t>Ades</a:t>
          </a:r>
          <a:r>
            <a:rPr lang="es-ES" b="1" dirty="0" smtClean="0"/>
            <a:t> Egipcio</a:t>
          </a:r>
          <a:endParaRPr lang="es-ES" b="1" dirty="0"/>
        </a:p>
      </dgm:t>
    </dgm:pt>
    <dgm:pt modelId="{43D60457-2C2E-4F06-81DC-F5A5291EC347}" type="parTrans" cxnId="{5742F7CE-455B-41ED-9688-D63E694448FA}">
      <dgm:prSet/>
      <dgm:spPr/>
      <dgm:t>
        <a:bodyPr/>
        <a:lstStyle/>
        <a:p>
          <a:endParaRPr lang="es-ES"/>
        </a:p>
      </dgm:t>
    </dgm:pt>
    <dgm:pt modelId="{7B24620A-1E48-4195-8F6B-F43DDD4E9353}" type="sibTrans" cxnId="{5742F7CE-455B-41ED-9688-D63E694448FA}">
      <dgm:prSet/>
      <dgm:spPr/>
      <dgm:t>
        <a:bodyPr/>
        <a:lstStyle/>
        <a:p>
          <a:endParaRPr lang="es-ES"/>
        </a:p>
      </dgm:t>
    </dgm:pt>
    <dgm:pt modelId="{0F48407E-176C-4E98-8A3C-6826A4F74B4E}">
      <dgm:prSet phldrT="[Texto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b="1" u="sng" dirty="0" smtClean="0">
              <a:solidFill>
                <a:schemeClr val="tx1"/>
              </a:solidFill>
            </a:rPr>
            <a:t>Actividad:</a:t>
          </a:r>
        </a:p>
        <a:p>
          <a:r>
            <a:rPr lang="es-ES" sz="2000" b="1" dirty="0" smtClean="0">
              <a:solidFill>
                <a:schemeClr val="tx1"/>
              </a:solidFill>
            </a:rPr>
            <a:t>Es más activo de día.</a:t>
          </a:r>
        </a:p>
        <a:p>
          <a:r>
            <a:rPr lang="es-ES" sz="2000" b="1" dirty="0" smtClean="0">
              <a:solidFill>
                <a:schemeClr val="tx1"/>
              </a:solidFill>
            </a:rPr>
            <a:t>Con dos principales picos de actividad, uno a la mañana temprano y otro al atardecer</a:t>
          </a:r>
          <a:r>
            <a:rPr lang="es-ES" sz="1600" b="1" dirty="0" smtClean="0">
              <a:solidFill>
                <a:schemeClr val="tx1"/>
              </a:solidFill>
            </a:rPr>
            <a:t>. </a:t>
          </a:r>
          <a:r>
            <a:rPr lang="es-ES" sz="1600" dirty="0" smtClean="0"/>
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es-ES" sz="1600" dirty="0"/>
        </a:p>
      </dgm:t>
    </dgm:pt>
    <dgm:pt modelId="{704CCCCF-6419-442F-BE50-7B21E8BC82A7}" type="parTrans" cxnId="{9F10EEEA-6D19-4ED4-94D7-0608FDA72475}">
      <dgm:prSet/>
      <dgm:spPr/>
      <dgm:t>
        <a:bodyPr/>
        <a:lstStyle/>
        <a:p>
          <a:endParaRPr lang="es-ES"/>
        </a:p>
      </dgm:t>
    </dgm:pt>
    <dgm:pt modelId="{57306C30-4A02-4032-A508-86E73F1E5F21}" type="sibTrans" cxnId="{9F10EEEA-6D19-4ED4-94D7-0608FDA72475}">
      <dgm:prSet/>
      <dgm:spPr/>
      <dgm:t>
        <a:bodyPr/>
        <a:lstStyle/>
        <a:p>
          <a:endParaRPr lang="es-ES"/>
        </a:p>
      </dgm:t>
    </dgm:pt>
    <dgm:pt modelId="{0E091BE4-AC0E-4CAB-8074-1FFF22B93C12}">
      <dgm:prSet phldrT="[Texto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400" b="1" u="sng" dirty="0" smtClean="0">
              <a:solidFill>
                <a:schemeClr val="tx1"/>
              </a:solidFill>
            </a:rPr>
            <a:t>Características físicas: </a:t>
          </a:r>
        </a:p>
        <a:p>
          <a:r>
            <a:rPr lang="es-ES" sz="2400" b="1" dirty="0" smtClean="0">
              <a:solidFill>
                <a:schemeClr val="tx1"/>
              </a:solidFill>
            </a:rPr>
            <a:t>Rayas blancas y negras en el cuerpo y patas.</a:t>
          </a:r>
          <a:endParaRPr lang="es-ES" sz="2400" b="1" dirty="0">
            <a:solidFill>
              <a:schemeClr val="tx1"/>
            </a:solidFill>
          </a:endParaRPr>
        </a:p>
      </dgm:t>
    </dgm:pt>
    <dgm:pt modelId="{A17DFBFE-9536-4D6F-9496-062AE31E94CD}" type="parTrans" cxnId="{13EE7A31-34B0-43AA-A609-AC883562E780}">
      <dgm:prSet/>
      <dgm:spPr/>
      <dgm:t>
        <a:bodyPr/>
        <a:lstStyle/>
        <a:p>
          <a:endParaRPr lang="es-ES"/>
        </a:p>
      </dgm:t>
    </dgm:pt>
    <dgm:pt modelId="{4A73B482-29D2-40E1-858D-474985C4B4E9}" type="sibTrans" cxnId="{13EE7A31-34B0-43AA-A609-AC883562E780}">
      <dgm:prSet/>
      <dgm:spPr/>
      <dgm:t>
        <a:bodyPr/>
        <a:lstStyle/>
        <a:p>
          <a:endParaRPr lang="es-ES"/>
        </a:p>
      </dgm:t>
    </dgm:pt>
    <dgm:pt modelId="{775BF006-7A69-42B9-9849-FF37D898A8DB}">
      <dgm:prSet phldrT="[Texto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b="1" u="sng" dirty="0" smtClean="0">
              <a:solidFill>
                <a:schemeClr val="tx1"/>
              </a:solidFill>
            </a:rPr>
            <a:t>Alimentación y picadura:</a:t>
          </a:r>
        </a:p>
        <a:p>
          <a:r>
            <a:rPr lang="es-ES" sz="2000" b="1" dirty="0" smtClean="0">
              <a:solidFill>
                <a:schemeClr val="tx1"/>
              </a:solidFill>
            </a:rPr>
            <a:t>Las hembras son las únicas que pican, principalmente personas.</a:t>
          </a:r>
        </a:p>
        <a:p>
          <a:r>
            <a:rPr lang="es-ES" sz="2000" b="1" dirty="0" smtClean="0">
              <a:solidFill>
                <a:schemeClr val="tx1"/>
              </a:solidFill>
            </a:rPr>
            <a:t>Otros mosquitos prefieren animales.</a:t>
          </a:r>
        </a:p>
        <a:p>
          <a:r>
            <a:rPr lang="es-ES" sz="1600" dirty="0" smtClean="0"/>
            <a:t>                                                                                         </a:t>
          </a:r>
          <a:endParaRPr lang="es-ES" sz="1600" dirty="0"/>
        </a:p>
      </dgm:t>
    </dgm:pt>
    <dgm:pt modelId="{7863AA85-A3EE-462F-A7CF-0DD41CC78E54}" type="parTrans" cxnId="{479BF2D3-C189-43A1-A9AB-F774D6AD61B8}">
      <dgm:prSet/>
      <dgm:spPr/>
      <dgm:t>
        <a:bodyPr/>
        <a:lstStyle/>
        <a:p>
          <a:endParaRPr lang="es-ES"/>
        </a:p>
      </dgm:t>
    </dgm:pt>
    <dgm:pt modelId="{E4CD4AF2-2AA0-4FDC-A81F-63B87ED3DA77}" type="sibTrans" cxnId="{479BF2D3-C189-43A1-A9AB-F774D6AD61B8}">
      <dgm:prSet/>
      <dgm:spPr/>
      <dgm:t>
        <a:bodyPr/>
        <a:lstStyle/>
        <a:p>
          <a:endParaRPr lang="es-ES"/>
        </a:p>
      </dgm:t>
    </dgm:pt>
    <dgm:pt modelId="{BD895378-1CD7-4F02-975C-01378F0E3CF9}">
      <dgm:prSet phldrT="[Texto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800" b="1" u="sng" dirty="0" smtClean="0">
              <a:solidFill>
                <a:schemeClr val="tx1"/>
              </a:solidFill>
            </a:rPr>
            <a:t>Hábitos de reproducción:</a:t>
          </a:r>
        </a:p>
        <a:p>
          <a:r>
            <a:rPr lang="es-ES" sz="1800" b="1" dirty="0" smtClean="0">
              <a:solidFill>
                <a:schemeClr val="tx1"/>
              </a:solidFill>
            </a:rPr>
            <a:t> Pone sus huevos en agua limpia y estancada.</a:t>
          </a:r>
        </a:p>
        <a:p>
          <a:r>
            <a:rPr lang="es-ES" sz="1800" b="1" dirty="0" smtClean="0">
              <a:solidFill>
                <a:schemeClr val="tx1"/>
              </a:solidFill>
            </a:rPr>
            <a:t>Los huevos pueden sobrevivir en condiciones secas durante mucho tiempo, esperando el contacto con agua para eclosionar.</a:t>
          </a:r>
        </a:p>
        <a:p>
          <a:endParaRPr lang="es-ES" sz="1800" b="1" dirty="0">
            <a:solidFill>
              <a:schemeClr val="tx1"/>
            </a:solidFill>
          </a:endParaRPr>
        </a:p>
      </dgm:t>
    </dgm:pt>
    <dgm:pt modelId="{8EF62926-C241-450D-A81D-FC05433BF469}" type="parTrans" cxnId="{E4E964B7-9B75-4643-BF5C-13BD69A9A357}">
      <dgm:prSet/>
      <dgm:spPr/>
      <dgm:t>
        <a:bodyPr/>
        <a:lstStyle/>
        <a:p>
          <a:endParaRPr lang="es-ES"/>
        </a:p>
      </dgm:t>
    </dgm:pt>
    <dgm:pt modelId="{7E23EC87-A08B-49D3-8F88-7400B3B65DCF}" type="sibTrans" cxnId="{E4E964B7-9B75-4643-BF5C-13BD69A9A357}">
      <dgm:prSet/>
      <dgm:spPr/>
      <dgm:t>
        <a:bodyPr/>
        <a:lstStyle/>
        <a:p>
          <a:endParaRPr lang="es-ES"/>
        </a:p>
      </dgm:t>
    </dgm:pt>
    <dgm:pt modelId="{C487F9BD-5B44-4FD9-836D-5291ACB4CBD6}" type="pres">
      <dgm:prSet presAssocID="{817564AD-C2DC-4FDA-AB4D-ED8B454498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41BD936-5A3F-444E-96DF-EC684AA1E569}" type="pres">
      <dgm:prSet presAssocID="{817564AD-C2DC-4FDA-AB4D-ED8B45449847}" presName="matrix" presStyleCnt="0"/>
      <dgm:spPr/>
    </dgm:pt>
    <dgm:pt modelId="{7EC9941C-9304-49B1-A2EB-FF9BA918DE4C}" type="pres">
      <dgm:prSet presAssocID="{817564AD-C2DC-4FDA-AB4D-ED8B45449847}" presName="tile1" presStyleLbl="node1" presStyleIdx="0" presStyleCnt="4"/>
      <dgm:spPr/>
      <dgm:t>
        <a:bodyPr/>
        <a:lstStyle/>
        <a:p>
          <a:endParaRPr lang="es-ES"/>
        </a:p>
      </dgm:t>
    </dgm:pt>
    <dgm:pt modelId="{0E95CBE5-ECB3-4942-BEB0-97A1058BDD23}" type="pres">
      <dgm:prSet presAssocID="{817564AD-C2DC-4FDA-AB4D-ED8B454498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B1035D-746E-4231-B7DF-862DB90D64B5}" type="pres">
      <dgm:prSet presAssocID="{817564AD-C2DC-4FDA-AB4D-ED8B45449847}" presName="tile2" presStyleLbl="node1" presStyleIdx="1" presStyleCnt="4"/>
      <dgm:spPr/>
      <dgm:t>
        <a:bodyPr/>
        <a:lstStyle/>
        <a:p>
          <a:endParaRPr lang="es-ES"/>
        </a:p>
      </dgm:t>
    </dgm:pt>
    <dgm:pt modelId="{5854975A-7BED-446C-9F11-A2FFB1D9089E}" type="pres">
      <dgm:prSet presAssocID="{817564AD-C2DC-4FDA-AB4D-ED8B454498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301444-0411-4C77-954A-61F864D7EEC5}" type="pres">
      <dgm:prSet presAssocID="{817564AD-C2DC-4FDA-AB4D-ED8B45449847}" presName="tile3" presStyleLbl="node1" presStyleIdx="2" presStyleCnt="4"/>
      <dgm:spPr/>
      <dgm:t>
        <a:bodyPr/>
        <a:lstStyle/>
        <a:p>
          <a:endParaRPr lang="es-ES"/>
        </a:p>
      </dgm:t>
    </dgm:pt>
    <dgm:pt modelId="{E7AB6AED-54E5-4AA7-B3B5-D27F7E3BEAC3}" type="pres">
      <dgm:prSet presAssocID="{817564AD-C2DC-4FDA-AB4D-ED8B454498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CE5651-B4DF-479E-92F8-CFA30B6CB63D}" type="pres">
      <dgm:prSet presAssocID="{817564AD-C2DC-4FDA-AB4D-ED8B45449847}" presName="tile4" presStyleLbl="node1" presStyleIdx="3" presStyleCnt="4"/>
      <dgm:spPr/>
      <dgm:t>
        <a:bodyPr/>
        <a:lstStyle/>
        <a:p>
          <a:endParaRPr lang="es-ES"/>
        </a:p>
      </dgm:t>
    </dgm:pt>
    <dgm:pt modelId="{6D85642C-5F16-4F0C-9C54-DEBD48BD8398}" type="pres">
      <dgm:prSet presAssocID="{817564AD-C2DC-4FDA-AB4D-ED8B454498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E03633-6A54-44CC-8095-B42D301FCC98}" type="pres">
      <dgm:prSet presAssocID="{817564AD-C2DC-4FDA-AB4D-ED8B45449847}" presName="centerTile" presStyleLbl="fgShp" presStyleIdx="0" presStyleCnt="1" custScaleY="65736" custLinFactNeighborX="0" custLinFactNeighborY="-127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13EE7A31-34B0-43AA-A609-AC883562E780}" srcId="{270C4696-1301-40C8-A5F2-3068C7663DBB}" destId="{0E091BE4-AC0E-4CAB-8074-1FFF22B93C12}" srcOrd="1" destOrd="0" parTransId="{A17DFBFE-9536-4D6F-9496-062AE31E94CD}" sibTransId="{4A73B482-29D2-40E1-858D-474985C4B4E9}"/>
    <dgm:cxn modelId="{DC2D1452-D3BD-4A38-B478-5B185E06A703}" type="presOf" srcId="{775BF006-7A69-42B9-9849-FF37D898A8DB}" destId="{F6301444-0411-4C77-954A-61F864D7EEC5}" srcOrd="0" destOrd="0" presId="urn:microsoft.com/office/officeart/2005/8/layout/matrix1"/>
    <dgm:cxn modelId="{5742F7CE-455B-41ED-9688-D63E694448FA}" srcId="{817564AD-C2DC-4FDA-AB4D-ED8B45449847}" destId="{270C4696-1301-40C8-A5F2-3068C7663DBB}" srcOrd="0" destOrd="0" parTransId="{43D60457-2C2E-4F06-81DC-F5A5291EC347}" sibTransId="{7B24620A-1E48-4195-8F6B-F43DDD4E9353}"/>
    <dgm:cxn modelId="{9F10EEEA-6D19-4ED4-94D7-0608FDA72475}" srcId="{270C4696-1301-40C8-A5F2-3068C7663DBB}" destId="{0F48407E-176C-4E98-8A3C-6826A4F74B4E}" srcOrd="0" destOrd="0" parTransId="{704CCCCF-6419-442F-BE50-7B21E8BC82A7}" sibTransId="{57306C30-4A02-4032-A508-86E73F1E5F21}"/>
    <dgm:cxn modelId="{BA8DA1E3-25F2-4860-8A4E-EFD32CED4AC4}" type="presOf" srcId="{775BF006-7A69-42B9-9849-FF37D898A8DB}" destId="{E7AB6AED-54E5-4AA7-B3B5-D27F7E3BEAC3}" srcOrd="1" destOrd="0" presId="urn:microsoft.com/office/officeart/2005/8/layout/matrix1"/>
    <dgm:cxn modelId="{F8C79A86-D3F1-45C3-A335-D5D7F71B6635}" type="presOf" srcId="{817564AD-C2DC-4FDA-AB4D-ED8B45449847}" destId="{C487F9BD-5B44-4FD9-836D-5291ACB4CBD6}" srcOrd="0" destOrd="0" presId="urn:microsoft.com/office/officeart/2005/8/layout/matrix1"/>
    <dgm:cxn modelId="{467BCE45-D0AA-4D03-9C66-0D4D6B71078D}" type="presOf" srcId="{0E091BE4-AC0E-4CAB-8074-1FFF22B93C12}" destId="{5854975A-7BED-446C-9F11-A2FFB1D9089E}" srcOrd="1" destOrd="0" presId="urn:microsoft.com/office/officeart/2005/8/layout/matrix1"/>
    <dgm:cxn modelId="{B5E7A13A-5EB5-41B4-8681-FEEF98A8FD11}" type="presOf" srcId="{270C4696-1301-40C8-A5F2-3068C7663DBB}" destId="{ABE03633-6A54-44CC-8095-B42D301FCC98}" srcOrd="0" destOrd="0" presId="urn:microsoft.com/office/officeart/2005/8/layout/matrix1"/>
    <dgm:cxn modelId="{29F3A742-4247-4D79-96EB-42398797ABA9}" type="presOf" srcId="{0F48407E-176C-4E98-8A3C-6826A4F74B4E}" destId="{7EC9941C-9304-49B1-A2EB-FF9BA918DE4C}" srcOrd="0" destOrd="0" presId="urn:microsoft.com/office/officeart/2005/8/layout/matrix1"/>
    <dgm:cxn modelId="{3D80EA30-A610-431B-9F51-18E1BE99D731}" type="presOf" srcId="{0E091BE4-AC0E-4CAB-8074-1FFF22B93C12}" destId="{78B1035D-746E-4231-B7DF-862DB90D64B5}" srcOrd="0" destOrd="0" presId="urn:microsoft.com/office/officeart/2005/8/layout/matrix1"/>
    <dgm:cxn modelId="{479BF2D3-C189-43A1-A9AB-F774D6AD61B8}" srcId="{270C4696-1301-40C8-A5F2-3068C7663DBB}" destId="{775BF006-7A69-42B9-9849-FF37D898A8DB}" srcOrd="2" destOrd="0" parTransId="{7863AA85-A3EE-462F-A7CF-0DD41CC78E54}" sibTransId="{E4CD4AF2-2AA0-4FDC-A81F-63B87ED3DA77}"/>
    <dgm:cxn modelId="{E4E964B7-9B75-4643-BF5C-13BD69A9A357}" srcId="{270C4696-1301-40C8-A5F2-3068C7663DBB}" destId="{BD895378-1CD7-4F02-975C-01378F0E3CF9}" srcOrd="3" destOrd="0" parTransId="{8EF62926-C241-450D-A81D-FC05433BF469}" sibTransId="{7E23EC87-A08B-49D3-8F88-7400B3B65DCF}"/>
    <dgm:cxn modelId="{B6EBD4F7-2A9B-4137-8DBB-E03C1C439651}" type="presOf" srcId="{0F48407E-176C-4E98-8A3C-6826A4F74B4E}" destId="{0E95CBE5-ECB3-4942-BEB0-97A1058BDD23}" srcOrd="1" destOrd="0" presId="urn:microsoft.com/office/officeart/2005/8/layout/matrix1"/>
    <dgm:cxn modelId="{3DB7FB26-19DA-4294-9D83-FA11A47B3E39}" type="presOf" srcId="{BD895378-1CD7-4F02-975C-01378F0E3CF9}" destId="{6D85642C-5F16-4F0C-9C54-DEBD48BD8398}" srcOrd="1" destOrd="0" presId="urn:microsoft.com/office/officeart/2005/8/layout/matrix1"/>
    <dgm:cxn modelId="{4A460B4A-D103-4D6B-97D7-C89F6C0726EA}" type="presOf" srcId="{BD895378-1CD7-4F02-975C-01378F0E3CF9}" destId="{BACE5651-B4DF-479E-92F8-CFA30B6CB63D}" srcOrd="0" destOrd="0" presId="urn:microsoft.com/office/officeart/2005/8/layout/matrix1"/>
    <dgm:cxn modelId="{F3C518D5-07EE-4855-A573-DBBF4A623CD2}" type="presParOf" srcId="{C487F9BD-5B44-4FD9-836D-5291ACB4CBD6}" destId="{841BD936-5A3F-444E-96DF-EC684AA1E569}" srcOrd="0" destOrd="0" presId="urn:microsoft.com/office/officeart/2005/8/layout/matrix1"/>
    <dgm:cxn modelId="{82129E4F-A6C7-49FE-8A6F-1542A65FA75A}" type="presParOf" srcId="{841BD936-5A3F-444E-96DF-EC684AA1E569}" destId="{7EC9941C-9304-49B1-A2EB-FF9BA918DE4C}" srcOrd="0" destOrd="0" presId="urn:microsoft.com/office/officeart/2005/8/layout/matrix1"/>
    <dgm:cxn modelId="{872FE87E-9B48-410C-B8A9-3AA11D4BF41C}" type="presParOf" srcId="{841BD936-5A3F-444E-96DF-EC684AA1E569}" destId="{0E95CBE5-ECB3-4942-BEB0-97A1058BDD23}" srcOrd="1" destOrd="0" presId="urn:microsoft.com/office/officeart/2005/8/layout/matrix1"/>
    <dgm:cxn modelId="{910B650A-FB29-4F62-8B74-EA1196C904C1}" type="presParOf" srcId="{841BD936-5A3F-444E-96DF-EC684AA1E569}" destId="{78B1035D-746E-4231-B7DF-862DB90D64B5}" srcOrd="2" destOrd="0" presId="urn:microsoft.com/office/officeart/2005/8/layout/matrix1"/>
    <dgm:cxn modelId="{449F6FE6-86A0-42A2-BDE4-8FC8F269F864}" type="presParOf" srcId="{841BD936-5A3F-444E-96DF-EC684AA1E569}" destId="{5854975A-7BED-446C-9F11-A2FFB1D9089E}" srcOrd="3" destOrd="0" presId="urn:microsoft.com/office/officeart/2005/8/layout/matrix1"/>
    <dgm:cxn modelId="{3D93F831-2558-4A7C-9A8C-7416CEC6ED13}" type="presParOf" srcId="{841BD936-5A3F-444E-96DF-EC684AA1E569}" destId="{F6301444-0411-4C77-954A-61F864D7EEC5}" srcOrd="4" destOrd="0" presId="urn:microsoft.com/office/officeart/2005/8/layout/matrix1"/>
    <dgm:cxn modelId="{B813BABF-31AF-4F8E-8FA5-CD5CC8C88406}" type="presParOf" srcId="{841BD936-5A3F-444E-96DF-EC684AA1E569}" destId="{E7AB6AED-54E5-4AA7-B3B5-D27F7E3BEAC3}" srcOrd="5" destOrd="0" presId="urn:microsoft.com/office/officeart/2005/8/layout/matrix1"/>
    <dgm:cxn modelId="{E14F554D-1821-4AA0-9E64-45484681427A}" type="presParOf" srcId="{841BD936-5A3F-444E-96DF-EC684AA1E569}" destId="{BACE5651-B4DF-479E-92F8-CFA30B6CB63D}" srcOrd="6" destOrd="0" presId="urn:microsoft.com/office/officeart/2005/8/layout/matrix1"/>
    <dgm:cxn modelId="{9DAF8AC2-A1B2-4EFA-B377-38DE3EF033BF}" type="presParOf" srcId="{841BD936-5A3F-444E-96DF-EC684AA1E569}" destId="{6D85642C-5F16-4F0C-9C54-DEBD48BD8398}" srcOrd="7" destOrd="0" presId="urn:microsoft.com/office/officeart/2005/8/layout/matrix1"/>
    <dgm:cxn modelId="{480358F1-0DC5-42BB-A27B-8471E03B172B}" type="presParOf" srcId="{C487F9BD-5B44-4FD9-836D-5291ACB4CBD6}" destId="{ABE03633-6A54-44CC-8095-B42D301FCC9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35589-6B0C-4C33-B237-107BB1EBB3B1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AF6AE7-EA5B-430E-9A94-D9630BA5ECD8}">
      <dgm:prSet phldrT="[Texto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ES" sz="2400" b="1" dirty="0" smtClean="0"/>
            <a:t>DENGUE CLÁSICO: </a:t>
          </a:r>
          <a:endParaRPr lang="es-ES" sz="2400" b="1" dirty="0"/>
        </a:p>
      </dgm:t>
    </dgm:pt>
    <dgm:pt modelId="{034FBD4E-707B-4253-A02B-ECDE1D759FB2}" type="parTrans" cxnId="{6D5784ED-AEFB-4C7D-960B-6AC6E6201618}">
      <dgm:prSet/>
      <dgm:spPr/>
      <dgm:t>
        <a:bodyPr/>
        <a:lstStyle/>
        <a:p>
          <a:endParaRPr lang="es-ES"/>
        </a:p>
      </dgm:t>
    </dgm:pt>
    <dgm:pt modelId="{364D4995-9AC5-4870-BF75-36942DDC3F6A}" type="sibTrans" cxnId="{6D5784ED-AEFB-4C7D-960B-6AC6E6201618}">
      <dgm:prSet/>
      <dgm:spPr/>
      <dgm:t>
        <a:bodyPr/>
        <a:lstStyle/>
        <a:p>
          <a:endParaRPr lang="es-ES"/>
        </a:p>
      </dgm:t>
    </dgm:pt>
    <dgm:pt modelId="{5BC0A3A8-D5D7-421C-BE93-B753A97B4DE0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latin typeface="Arial Black" panose="020B0A04020102020204" pitchFamily="34" charset="0"/>
            </a:rPr>
            <a:t>Fiebre alta.</a:t>
          </a:r>
          <a:endParaRPr lang="es-ES" b="1" dirty="0">
            <a:latin typeface="Arial Black" panose="020B0A04020102020204" pitchFamily="34" charset="0"/>
          </a:endParaRPr>
        </a:p>
      </dgm:t>
    </dgm:pt>
    <dgm:pt modelId="{F34DC737-5C71-4A91-9488-48335E3D2C0F}" type="parTrans" cxnId="{04DE0E7A-8D8F-45E1-B1B4-1665BDDA9995}">
      <dgm:prSet/>
      <dgm:spPr/>
      <dgm:t>
        <a:bodyPr/>
        <a:lstStyle/>
        <a:p>
          <a:endParaRPr lang="es-ES"/>
        </a:p>
      </dgm:t>
    </dgm:pt>
    <dgm:pt modelId="{F394AB71-65E0-4439-A083-7A4C9A7BBA98}" type="sibTrans" cxnId="{04DE0E7A-8D8F-45E1-B1B4-1665BDDA9995}">
      <dgm:prSet/>
      <dgm:spPr/>
      <dgm:t>
        <a:bodyPr/>
        <a:lstStyle/>
        <a:p>
          <a:endParaRPr lang="es-ES"/>
        </a:p>
      </dgm:t>
    </dgm:pt>
    <dgm:pt modelId="{85DA4EA6-8B5A-41CD-99C7-E5E528C3D6A2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latin typeface="Arial Black" panose="020B0A04020102020204" pitchFamily="34" charset="0"/>
            </a:rPr>
            <a:t>Dolores musculares.</a:t>
          </a:r>
          <a:endParaRPr lang="es-ES" b="1" dirty="0">
            <a:latin typeface="Arial Black" panose="020B0A04020102020204" pitchFamily="34" charset="0"/>
          </a:endParaRPr>
        </a:p>
      </dgm:t>
    </dgm:pt>
    <dgm:pt modelId="{6D23BEB1-1B7B-4F89-AFAC-9140E8C3BE7E}" type="parTrans" cxnId="{CA3318C0-F43D-4611-B33F-F3BC27188026}">
      <dgm:prSet/>
      <dgm:spPr/>
      <dgm:t>
        <a:bodyPr/>
        <a:lstStyle/>
        <a:p>
          <a:endParaRPr lang="es-ES"/>
        </a:p>
      </dgm:t>
    </dgm:pt>
    <dgm:pt modelId="{2D7B4B5D-EC26-4506-9E73-477D35B2DF9A}" type="sibTrans" cxnId="{CA3318C0-F43D-4611-B33F-F3BC27188026}">
      <dgm:prSet/>
      <dgm:spPr/>
      <dgm:t>
        <a:bodyPr/>
        <a:lstStyle/>
        <a:p>
          <a:endParaRPr lang="es-ES"/>
        </a:p>
      </dgm:t>
    </dgm:pt>
    <dgm:pt modelId="{5216132A-E186-42C7-881B-5AC562DA84B3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latin typeface="Arial Black" panose="020B0A04020102020204" pitchFamily="34" charset="0"/>
            </a:rPr>
            <a:t>Dolores articulares intensos.</a:t>
          </a:r>
          <a:endParaRPr lang="es-ES" b="1" dirty="0">
            <a:latin typeface="Arial Black" panose="020B0A04020102020204" pitchFamily="34" charset="0"/>
          </a:endParaRPr>
        </a:p>
      </dgm:t>
    </dgm:pt>
    <dgm:pt modelId="{141B5BB4-C507-4E5A-A209-D7460749F4B1}" type="parTrans" cxnId="{826176C7-84BB-4F9D-BECE-5E3B40830F3D}">
      <dgm:prSet/>
      <dgm:spPr/>
      <dgm:t>
        <a:bodyPr/>
        <a:lstStyle/>
        <a:p>
          <a:endParaRPr lang="es-ES"/>
        </a:p>
      </dgm:t>
    </dgm:pt>
    <dgm:pt modelId="{8E5A684F-B032-456B-B234-627EA7FD69B1}" type="sibTrans" cxnId="{826176C7-84BB-4F9D-BECE-5E3B40830F3D}">
      <dgm:prSet/>
      <dgm:spPr/>
      <dgm:t>
        <a:bodyPr/>
        <a:lstStyle/>
        <a:p>
          <a:endParaRPr lang="es-ES"/>
        </a:p>
      </dgm:t>
    </dgm:pt>
    <dgm:pt modelId="{F866674C-B823-4D24-8055-46142DE846D3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latin typeface="Arial Black" panose="020B0A04020102020204" pitchFamily="34" charset="0"/>
            </a:rPr>
            <a:t>Dolor de cabeza.</a:t>
          </a:r>
          <a:endParaRPr lang="es-ES" b="1" dirty="0">
            <a:latin typeface="Arial Black" panose="020B0A04020102020204" pitchFamily="34" charset="0"/>
          </a:endParaRPr>
        </a:p>
      </dgm:t>
    </dgm:pt>
    <dgm:pt modelId="{980BFD63-20DF-497B-B8EF-F00BA231AB23}" type="parTrans" cxnId="{5EE83132-73CE-4FFB-910D-4333BD3F0D1C}">
      <dgm:prSet/>
      <dgm:spPr/>
      <dgm:t>
        <a:bodyPr/>
        <a:lstStyle/>
        <a:p>
          <a:endParaRPr lang="es-ES"/>
        </a:p>
      </dgm:t>
    </dgm:pt>
    <dgm:pt modelId="{5E8EF3F4-903D-448F-98CD-3ECC43787317}" type="sibTrans" cxnId="{5EE83132-73CE-4FFB-910D-4333BD3F0D1C}">
      <dgm:prSet/>
      <dgm:spPr/>
      <dgm:t>
        <a:bodyPr/>
        <a:lstStyle/>
        <a:p>
          <a:endParaRPr lang="es-ES"/>
        </a:p>
      </dgm:t>
    </dgm:pt>
    <dgm:pt modelId="{800E152B-9F3B-450A-844B-421451300ACA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latin typeface="Arial Black" panose="020B0A04020102020204" pitchFamily="34" charset="0"/>
            </a:rPr>
            <a:t>Dolor detrás de los ojos.</a:t>
          </a:r>
          <a:endParaRPr lang="es-ES" b="1" dirty="0">
            <a:latin typeface="Arial Black" panose="020B0A04020102020204" pitchFamily="34" charset="0"/>
          </a:endParaRPr>
        </a:p>
      </dgm:t>
    </dgm:pt>
    <dgm:pt modelId="{5F012909-7197-4840-8E98-89B7303243EF}" type="parTrans" cxnId="{4BEB0ADB-1F96-4276-8E25-571D1F58D608}">
      <dgm:prSet/>
      <dgm:spPr/>
      <dgm:t>
        <a:bodyPr/>
        <a:lstStyle/>
        <a:p>
          <a:endParaRPr lang="es-ES"/>
        </a:p>
      </dgm:t>
    </dgm:pt>
    <dgm:pt modelId="{BD5814C9-C76B-41BB-8DE0-8446BC6DF0A9}" type="sibTrans" cxnId="{4BEB0ADB-1F96-4276-8E25-571D1F58D608}">
      <dgm:prSet/>
      <dgm:spPr/>
      <dgm:t>
        <a:bodyPr/>
        <a:lstStyle/>
        <a:p>
          <a:endParaRPr lang="es-ES"/>
        </a:p>
      </dgm:t>
    </dgm:pt>
    <dgm:pt modelId="{B63F15BC-44FB-4752-A673-9B2A8C29D181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latin typeface="Arial Black" panose="020B0A04020102020204" pitchFamily="34" charset="0"/>
            </a:rPr>
            <a:t>Náuseas.</a:t>
          </a:r>
          <a:endParaRPr lang="es-ES" b="1" dirty="0">
            <a:latin typeface="Arial Black" panose="020B0A04020102020204" pitchFamily="34" charset="0"/>
          </a:endParaRPr>
        </a:p>
      </dgm:t>
    </dgm:pt>
    <dgm:pt modelId="{FBED64FE-9420-4B65-AEEE-9417631B09AF}" type="parTrans" cxnId="{4961DBEA-E4CE-4DC1-99CE-C7D71082F609}">
      <dgm:prSet/>
      <dgm:spPr/>
      <dgm:t>
        <a:bodyPr/>
        <a:lstStyle/>
        <a:p>
          <a:endParaRPr lang="es-ES"/>
        </a:p>
      </dgm:t>
    </dgm:pt>
    <dgm:pt modelId="{19907FF8-190A-4DD6-9FD2-A8880506ECFC}" type="sibTrans" cxnId="{4961DBEA-E4CE-4DC1-99CE-C7D71082F609}">
      <dgm:prSet/>
      <dgm:spPr/>
      <dgm:t>
        <a:bodyPr/>
        <a:lstStyle/>
        <a:p>
          <a:endParaRPr lang="es-ES"/>
        </a:p>
      </dgm:t>
    </dgm:pt>
    <dgm:pt modelId="{F1A38518-3A9E-4518-AFAB-5C1A8E12F9B1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latin typeface="Arial Black" panose="020B0A04020102020204" pitchFamily="34" charset="0"/>
            </a:rPr>
            <a:t>Vómitos.</a:t>
          </a:r>
          <a:endParaRPr lang="es-ES" b="1" dirty="0">
            <a:latin typeface="Arial Black" panose="020B0A04020102020204" pitchFamily="34" charset="0"/>
          </a:endParaRPr>
        </a:p>
      </dgm:t>
    </dgm:pt>
    <dgm:pt modelId="{574971D3-5FCE-428D-8504-106C3C6022EE}" type="parTrans" cxnId="{BD78D1F8-9096-41EA-A123-8A122D617CEF}">
      <dgm:prSet/>
      <dgm:spPr/>
      <dgm:t>
        <a:bodyPr/>
        <a:lstStyle/>
        <a:p>
          <a:endParaRPr lang="es-ES"/>
        </a:p>
      </dgm:t>
    </dgm:pt>
    <dgm:pt modelId="{540FE1B6-4C1B-44BC-885A-29AFFF16AE39}" type="sibTrans" cxnId="{BD78D1F8-9096-41EA-A123-8A122D617CEF}">
      <dgm:prSet/>
      <dgm:spPr/>
      <dgm:t>
        <a:bodyPr/>
        <a:lstStyle/>
        <a:p>
          <a:endParaRPr lang="es-ES"/>
        </a:p>
      </dgm:t>
    </dgm:pt>
    <dgm:pt modelId="{D24616BA-7AE6-4D95-9649-9172E7514150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latin typeface="Arial Black" panose="020B0A04020102020204" pitchFamily="34" charset="0"/>
            </a:rPr>
            <a:t>Erupciones de la piel.</a:t>
          </a:r>
          <a:endParaRPr lang="es-ES" b="1" dirty="0">
            <a:latin typeface="Arial Black" panose="020B0A04020102020204" pitchFamily="34" charset="0"/>
          </a:endParaRPr>
        </a:p>
      </dgm:t>
    </dgm:pt>
    <dgm:pt modelId="{E478EDCC-5332-4D13-9A5A-05D5FDB234E7}" type="parTrans" cxnId="{E63F412F-E9DF-49C9-BB3D-438F914C8A3A}">
      <dgm:prSet/>
      <dgm:spPr/>
      <dgm:t>
        <a:bodyPr/>
        <a:lstStyle/>
        <a:p>
          <a:endParaRPr lang="es-ES"/>
        </a:p>
      </dgm:t>
    </dgm:pt>
    <dgm:pt modelId="{1BD789E1-A87F-40B4-834C-8B8AB206ECA5}" type="sibTrans" cxnId="{E63F412F-E9DF-49C9-BB3D-438F914C8A3A}">
      <dgm:prSet/>
      <dgm:spPr/>
      <dgm:t>
        <a:bodyPr/>
        <a:lstStyle/>
        <a:p>
          <a:endParaRPr lang="es-ES"/>
        </a:p>
      </dgm:t>
    </dgm:pt>
    <dgm:pt modelId="{D641E5A4-7B16-4D7A-B839-2D817C4C8CEE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latin typeface="Arial Black" panose="020B0A04020102020204" pitchFamily="34" charset="0"/>
            </a:rPr>
            <a:t>Cansancio extremo.</a:t>
          </a:r>
          <a:endParaRPr lang="es-ES" b="1" dirty="0">
            <a:latin typeface="Arial Black" panose="020B0A04020102020204" pitchFamily="34" charset="0"/>
          </a:endParaRPr>
        </a:p>
      </dgm:t>
    </dgm:pt>
    <dgm:pt modelId="{DBFD2665-E6BA-48FC-9E7B-0D112ED35D5C}" type="parTrans" cxnId="{E70F4F54-E5F6-4F09-A634-2A2B8AD99CAF}">
      <dgm:prSet/>
      <dgm:spPr/>
      <dgm:t>
        <a:bodyPr/>
        <a:lstStyle/>
        <a:p>
          <a:endParaRPr lang="es-ES"/>
        </a:p>
      </dgm:t>
    </dgm:pt>
    <dgm:pt modelId="{361A8239-AD6F-4071-8C3A-E384DAA09F1B}" type="sibTrans" cxnId="{E70F4F54-E5F6-4F09-A634-2A2B8AD99CAF}">
      <dgm:prSet/>
      <dgm:spPr/>
      <dgm:t>
        <a:bodyPr/>
        <a:lstStyle/>
        <a:p>
          <a:endParaRPr lang="es-ES"/>
        </a:p>
      </dgm:t>
    </dgm:pt>
    <dgm:pt modelId="{15EB68E4-4330-4456-99CD-6B8A2A743796}" type="pres">
      <dgm:prSet presAssocID="{C9535589-6B0C-4C33-B237-107BB1EBB3B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329778C-9FA1-4B52-A01D-8D2040829676}" type="pres">
      <dgm:prSet presAssocID="{05AF6AE7-EA5B-430E-9A94-D9630BA5ECD8}" presName="composite" presStyleCnt="0"/>
      <dgm:spPr/>
    </dgm:pt>
    <dgm:pt modelId="{DDBDCAE6-6CF8-45F0-94C4-3DB3A64EB8DB}" type="pres">
      <dgm:prSet presAssocID="{05AF6AE7-EA5B-430E-9A94-D9630BA5ECD8}" presName="ParentAccentShape" presStyleLbl="trBgShp" presStyleIdx="0" presStyleCnt="2"/>
      <dgm:spPr/>
    </dgm:pt>
    <dgm:pt modelId="{384E0FC2-8C8B-4CA3-B696-B66B4DB9BED5}" type="pres">
      <dgm:prSet presAssocID="{05AF6AE7-EA5B-430E-9A94-D9630BA5ECD8}" presName="ParentText" presStyleLbl="revTx" presStyleIdx="0" presStyleCnt="2" custLinFactNeighborX="-20749" custLinFactNeighborY="627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45C513-EA17-4FC0-A936-4BA9BBA08AB8}" type="pres">
      <dgm:prSet presAssocID="{05AF6AE7-EA5B-430E-9A94-D9630BA5ECD8}" presName="ChildText" presStyleLbl="revTx" presStyleIdx="1" presStyleCnt="2" custScaleX="190726" custScaleY="111982" custLinFactNeighborX="28858" custLinFactNeighborY="-891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4A96220-BD0D-42B2-8738-0015AC692718}" type="pres">
      <dgm:prSet presAssocID="{05AF6AE7-EA5B-430E-9A94-D9630BA5ECD8}" presName="ChildAccentShape" presStyleLbl="trBgShp" presStyleIdx="1" presStyleCnt="2"/>
      <dgm:spPr/>
    </dgm:pt>
    <dgm:pt modelId="{33C4ED16-26C1-4213-8D9E-A0013FF50E38}" type="pres">
      <dgm:prSet presAssocID="{05AF6AE7-EA5B-430E-9A94-D9630BA5ECD8}" presName="Image" presStyleLbl="alignImgPlace1" presStyleIdx="0" presStyleCnt="1" custScaleX="115403" custLinFactNeighborX="-15861" custLinFactNeighborY="15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</dgm:ptLst>
  <dgm:cxnLst>
    <dgm:cxn modelId="{BD78D1F8-9096-41EA-A123-8A122D617CEF}" srcId="{05AF6AE7-EA5B-430E-9A94-D9630BA5ECD8}" destId="{F1A38518-3A9E-4518-AFAB-5C1A8E12F9B1}" srcOrd="6" destOrd="0" parTransId="{574971D3-5FCE-428D-8504-106C3C6022EE}" sibTransId="{540FE1B6-4C1B-44BC-885A-29AFFF16AE39}"/>
    <dgm:cxn modelId="{04DE0E7A-8D8F-45E1-B1B4-1665BDDA9995}" srcId="{05AF6AE7-EA5B-430E-9A94-D9630BA5ECD8}" destId="{5BC0A3A8-D5D7-421C-BE93-B753A97B4DE0}" srcOrd="0" destOrd="0" parTransId="{F34DC737-5C71-4A91-9488-48335E3D2C0F}" sibTransId="{F394AB71-65E0-4439-A083-7A4C9A7BBA98}"/>
    <dgm:cxn modelId="{25C26776-DAB9-4178-BC92-EF8FA9494635}" type="presOf" srcId="{C9535589-6B0C-4C33-B237-107BB1EBB3B1}" destId="{15EB68E4-4330-4456-99CD-6B8A2A743796}" srcOrd="0" destOrd="0" presId="urn:microsoft.com/office/officeart/2009/3/layout/SnapshotPictureList"/>
    <dgm:cxn modelId="{E63F412F-E9DF-49C9-BB3D-438F914C8A3A}" srcId="{05AF6AE7-EA5B-430E-9A94-D9630BA5ECD8}" destId="{D24616BA-7AE6-4D95-9649-9172E7514150}" srcOrd="7" destOrd="0" parTransId="{E478EDCC-5332-4D13-9A5A-05D5FDB234E7}" sibTransId="{1BD789E1-A87F-40B4-834C-8B8AB206ECA5}"/>
    <dgm:cxn modelId="{6D5784ED-AEFB-4C7D-960B-6AC6E6201618}" srcId="{C9535589-6B0C-4C33-B237-107BB1EBB3B1}" destId="{05AF6AE7-EA5B-430E-9A94-D9630BA5ECD8}" srcOrd="0" destOrd="0" parTransId="{034FBD4E-707B-4253-A02B-ECDE1D759FB2}" sibTransId="{364D4995-9AC5-4870-BF75-36942DDC3F6A}"/>
    <dgm:cxn modelId="{63399764-B097-4EF8-B54E-BBA2B08A7467}" type="presOf" srcId="{5216132A-E186-42C7-881B-5AC562DA84B3}" destId="{1445C513-EA17-4FC0-A936-4BA9BBA08AB8}" srcOrd="0" destOrd="2" presId="urn:microsoft.com/office/officeart/2009/3/layout/SnapshotPictureList"/>
    <dgm:cxn modelId="{8E1F7635-68C8-46D0-A8BB-52EAA5B7D3C2}" type="presOf" srcId="{85DA4EA6-8B5A-41CD-99C7-E5E528C3D6A2}" destId="{1445C513-EA17-4FC0-A936-4BA9BBA08AB8}" srcOrd="0" destOrd="1" presId="urn:microsoft.com/office/officeart/2009/3/layout/SnapshotPictureList"/>
    <dgm:cxn modelId="{870745D7-291E-4806-BDD5-DFCE8D0A7640}" type="presOf" srcId="{F1A38518-3A9E-4518-AFAB-5C1A8E12F9B1}" destId="{1445C513-EA17-4FC0-A936-4BA9BBA08AB8}" srcOrd="0" destOrd="6" presId="urn:microsoft.com/office/officeart/2009/3/layout/SnapshotPictureList"/>
    <dgm:cxn modelId="{39DB7582-CC1B-4A96-8809-C85FC6E7C210}" type="presOf" srcId="{B63F15BC-44FB-4752-A673-9B2A8C29D181}" destId="{1445C513-EA17-4FC0-A936-4BA9BBA08AB8}" srcOrd="0" destOrd="5" presId="urn:microsoft.com/office/officeart/2009/3/layout/SnapshotPictureList"/>
    <dgm:cxn modelId="{7DAF283A-C6ED-423C-9202-EC4260E6181A}" type="presOf" srcId="{D24616BA-7AE6-4D95-9649-9172E7514150}" destId="{1445C513-EA17-4FC0-A936-4BA9BBA08AB8}" srcOrd="0" destOrd="7" presId="urn:microsoft.com/office/officeart/2009/3/layout/SnapshotPictureList"/>
    <dgm:cxn modelId="{CA3318C0-F43D-4611-B33F-F3BC27188026}" srcId="{05AF6AE7-EA5B-430E-9A94-D9630BA5ECD8}" destId="{85DA4EA6-8B5A-41CD-99C7-E5E528C3D6A2}" srcOrd="1" destOrd="0" parTransId="{6D23BEB1-1B7B-4F89-AFAC-9140E8C3BE7E}" sibTransId="{2D7B4B5D-EC26-4506-9E73-477D35B2DF9A}"/>
    <dgm:cxn modelId="{4BEB0ADB-1F96-4276-8E25-571D1F58D608}" srcId="{05AF6AE7-EA5B-430E-9A94-D9630BA5ECD8}" destId="{800E152B-9F3B-450A-844B-421451300ACA}" srcOrd="4" destOrd="0" parTransId="{5F012909-7197-4840-8E98-89B7303243EF}" sibTransId="{BD5814C9-C76B-41BB-8DE0-8446BC6DF0A9}"/>
    <dgm:cxn modelId="{922E7E65-5C39-44F2-A5F3-760C00600A8E}" type="presOf" srcId="{800E152B-9F3B-450A-844B-421451300ACA}" destId="{1445C513-EA17-4FC0-A936-4BA9BBA08AB8}" srcOrd="0" destOrd="4" presId="urn:microsoft.com/office/officeart/2009/3/layout/SnapshotPictureList"/>
    <dgm:cxn modelId="{0210FE8F-08D8-42AA-B105-7269442CD5FE}" type="presOf" srcId="{F866674C-B823-4D24-8055-46142DE846D3}" destId="{1445C513-EA17-4FC0-A936-4BA9BBA08AB8}" srcOrd="0" destOrd="3" presId="urn:microsoft.com/office/officeart/2009/3/layout/SnapshotPictureList"/>
    <dgm:cxn modelId="{4961DBEA-E4CE-4DC1-99CE-C7D71082F609}" srcId="{05AF6AE7-EA5B-430E-9A94-D9630BA5ECD8}" destId="{B63F15BC-44FB-4752-A673-9B2A8C29D181}" srcOrd="5" destOrd="0" parTransId="{FBED64FE-9420-4B65-AEEE-9417631B09AF}" sibTransId="{19907FF8-190A-4DD6-9FD2-A8880506ECFC}"/>
    <dgm:cxn modelId="{E70F4F54-E5F6-4F09-A634-2A2B8AD99CAF}" srcId="{05AF6AE7-EA5B-430E-9A94-D9630BA5ECD8}" destId="{D641E5A4-7B16-4D7A-B839-2D817C4C8CEE}" srcOrd="8" destOrd="0" parTransId="{DBFD2665-E6BA-48FC-9E7B-0D112ED35D5C}" sibTransId="{361A8239-AD6F-4071-8C3A-E384DAA09F1B}"/>
    <dgm:cxn modelId="{2701FF4C-05FD-4EFD-8981-91059E3ED0D6}" type="presOf" srcId="{D641E5A4-7B16-4D7A-B839-2D817C4C8CEE}" destId="{1445C513-EA17-4FC0-A936-4BA9BBA08AB8}" srcOrd="0" destOrd="8" presId="urn:microsoft.com/office/officeart/2009/3/layout/SnapshotPictureList"/>
    <dgm:cxn modelId="{49464F6E-D81D-46B8-B829-0B34E196AE2F}" type="presOf" srcId="{5BC0A3A8-D5D7-421C-BE93-B753A97B4DE0}" destId="{1445C513-EA17-4FC0-A936-4BA9BBA08AB8}" srcOrd="0" destOrd="0" presId="urn:microsoft.com/office/officeart/2009/3/layout/SnapshotPictureList"/>
    <dgm:cxn modelId="{BC4760A0-6D06-46A9-986B-5E76FC6324D1}" type="presOf" srcId="{05AF6AE7-EA5B-430E-9A94-D9630BA5ECD8}" destId="{384E0FC2-8C8B-4CA3-B696-B66B4DB9BED5}" srcOrd="0" destOrd="0" presId="urn:microsoft.com/office/officeart/2009/3/layout/SnapshotPictureList"/>
    <dgm:cxn modelId="{5EE83132-73CE-4FFB-910D-4333BD3F0D1C}" srcId="{05AF6AE7-EA5B-430E-9A94-D9630BA5ECD8}" destId="{F866674C-B823-4D24-8055-46142DE846D3}" srcOrd="3" destOrd="0" parTransId="{980BFD63-20DF-497B-B8EF-F00BA231AB23}" sibTransId="{5E8EF3F4-903D-448F-98CD-3ECC43787317}"/>
    <dgm:cxn modelId="{826176C7-84BB-4F9D-BECE-5E3B40830F3D}" srcId="{05AF6AE7-EA5B-430E-9A94-D9630BA5ECD8}" destId="{5216132A-E186-42C7-881B-5AC562DA84B3}" srcOrd="2" destOrd="0" parTransId="{141B5BB4-C507-4E5A-A209-D7460749F4B1}" sibTransId="{8E5A684F-B032-456B-B234-627EA7FD69B1}"/>
    <dgm:cxn modelId="{F1AA29C0-365C-4596-999D-0F6FB3732BCC}" type="presParOf" srcId="{15EB68E4-4330-4456-99CD-6B8A2A743796}" destId="{1329778C-9FA1-4B52-A01D-8D2040829676}" srcOrd="0" destOrd="0" presId="urn:microsoft.com/office/officeart/2009/3/layout/SnapshotPictureList"/>
    <dgm:cxn modelId="{91072C9C-4DDE-4D9D-815B-DDAE4F4B0253}" type="presParOf" srcId="{1329778C-9FA1-4B52-A01D-8D2040829676}" destId="{DDBDCAE6-6CF8-45F0-94C4-3DB3A64EB8DB}" srcOrd="0" destOrd="0" presId="urn:microsoft.com/office/officeart/2009/3/layout/SnapshotPictureList"/>
    <dgm:cxn modelId="{E6396D8E-EA9B-48A7-A7E9-1A568CD1AD3A}" type="presParOf" srcId="{1329778C-9FA1-4B52-A01D-8D2040829676}" destId="{384E0FC2-8C8B-4CA3-B696-B66B4DB9BED5}" srcOrd="1" destOrd="0" presId="urn:microsoft.com/office/officeart/2009/3/layout/SnapshotPictureList"/>
    <dgm:cxn modelId="{EF92B4C1-084B-4F18-962C-A4BABBE1F15E}" type="presParOf" srcId="{1329778C-9FA1-4B52-A01D-8D2040829676}" destId="{1445C513-EA17-4FC0-A936-4BA9BBA08AB8}" srcOrd="2" destOrd="0" presId="urn:microsoft.com/office/officeart/2009/3/layout/SnapshotPictureList"/>
    <dgm:cxn modelId="{E449DBD3-7FEA-4A29-A9AB-B88CCB20203F}" type="presParOf" srcId="{1329778C-9FA1-4B52-A01D-8D2040829676}" destId="{D4A96220-BD0D-42B2-8738-0015AC692718}" srcOrd="3" destOrd="0" presId="urn:microsoft.com/office/officeart/2009/3/layout/SnapshotPictureList"/>
    <dgm:cxn modelId="{6F527DC2-E9B4-4AA8-A94D-1F80070BBDFB}" type="presParOf" srcId="{1329778C-9FA1-4B52-A01D-8D2040829676}" destId="{33C4ED16-26C1-4213-8D9E-A0013FF50E3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DB414-EF2A-43B9-98E7-F15FFE31E3BE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F0F203-33DC-4070-867D-D422A457875B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/>
            <a:t>DENGUE GRAVE (HEMORRÁGICO)</a:t>
          </a:r>
          <a:endParaRPr lang="es-ES" b="1" dirty="0"/>
        </a:p>
      </dgm:t>
    </dgm:pt>
    <dgm:pt modelId="{6B162721-C2BE-4613-B892-158A47524F92}" type="parTrans" cxnId="{B995B919-C8F7-4DEC-9D22-BFCC9471C304}">
      <dgm:prSet/>
      <dgm:spPr/>
      <dgm:t>
        <a:bodyPr/>
        <a:lstStyle/>
        <a:p>
          <a:endParaRPr lang="es-ES"/>
        </a:p>
      </dgm:t>
    </dgm:pt>
    <dgm:pt modelId="{71EB12E9-BEE2-43EB-93DD-5A0F6E637BAE}" type="sibTrans" cxnId="{B995B919-C8F7-4DEC-9D22-BFCC9471C304}">
      <dgm:prSet/>
      <dgm:spPr/>
      <dgm:t>
        <a:bodyPr/>
        <a:lstStyle/>
        <a:p>
          <a:endParaRPr lang="es-ES"/>
        </a:p>
      </dgm:t>
    </dgm:pt>
    <dgm:pt modelId="{CD8CCD71-9912-4220-88B4-5C5614DFE4F3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latin typeface="Arial Black" panose="020B0A04020102020204" pitchFamily="34" charset="0"/>
            </a:rPr>
            <a:t>Sangrado de encías.</a:t>
          </a:r>
        </a:p>
        <a:p>
          <a:r>
            <a:rPr lang="es-ES" b="1" dirty="0" smtClean="0">
              <a:latin typeface="Arial Black" panose="020B0A04020102020204" pitchFamily="34" charset="0"/>
            </a:rPr>
            <a:t>Sangrado de nariz.</a:t>
          </a:r>
        </a:p>
        <a:p>
          <a:r>
            <a:rPr lang="es-ES" b="1" dirty="0" smtClean="0">
              <a:latin typeface="Arial Black" panose="020B0A04020102020204" pitchFamily="34" charset="0"/>
            </a:rPr>
            <a:t>Sangrado debajo de la piel.</a:t>
          </a:r>
        </a:p>
        <a:p>
          <a:r>
            <a:rPr lang="es-ES" b="1" dirty="0" smtClean="0">
              <a:latin typeface="Arial Black" panose="020B0A04020102020204" pitchFamily="34" charset="0"/>
            </a:rPr>
            <a:t>Descenso brusco de plaquetas.</a:t>
          </a:r>
        </a:p>
        <a:p>
          <a:r>
            <a:rPr lang="es-ES" b="1" dirty="0" smtClean="0">
              <a:latin typeface="Arial Black" panose="020B0A04020102020204" pitchFamily="34" charset="0"/>
            </a:rPr>
            <a:t>Dificultad respiratoria.</a:t>
          </a:r>
        </a:p>
        <a:p>
          <a:r>
            <a:rPr lang="es-ES" b="1" dirty="0" smtClean="0">
              <a:latin typeface="Arial Black" panose="020B0A04020102020204" pitchFamily="34" charset="0"/>
            </a:rPr>
            <a:t>Acumulación de líquidos.</a:t>
          </a:r>
        </a:p>
        <a:p>
          <a:r>
            <a:rPr lang="es-ES" b="1" dirty="0" smtClean="0">
              <a:latin typeface="Arial Black" panose="020B0A04020102020204" pitchFamily="34" charset="0"/>
            </a:rPr>
            <a:t>Sangrado masivo.</a:t>
          </a:r>
        </a:p>
        <a:p>
          <a:r>
            <a:rPr lang="es-ES" b="1" dirty="0" smtClean="0">
              <a:latin typeface="Arial Black" panose="020B0A04020102020204" pitchFamily="34" charset="0"/>
            </a:rPr>
            <a:t>Choque hipovolémico que puede llevar a la muerte.</a:t>
          </a:r>
          <a:endParaRPr lang="es-ES" b="1" dirty="0">
            <a:latin typeface="Arial Black" panose="020B0A04020102020204" pitchFamily="34" charset="0"/>
          </a:endParaRPr>
        </a:p>
      </dgm:t>
    </dgm:pt>
    <dgm:pt modelId="{79CE6F5F-E2B5-495A-B3AC-BAD0F436E502}" type="parTrans" cxnId="{9DAB461D-EE92-4D45-8F47-3189A13B4472}">
      <dgm:prSet/>
      <dgm:spPr/>
      <dgm:t>
        <a:bodyPr/>
        <a:lstStyle/>
        <a:p>
          <a:endParaRPr lang="es-ES"/>
        </a:p>
      </dgm:t>
    </dgm:pt>
    <dgm:pt modelId="{3D1E92CE-2597-496E-A07C-FBCBB14CDE8A}" type="sibTrans" cxnId="{9DAB461D-EE92-4D45-8F47-3189A13B4472}">
      <dgm:prSet/>
      <dgm:spPr/>
      <dgm:t>
        <a:bodyPr/>
        <a:lstStyle/>
        <a:p>
          <a:endParaRPr lang="es-ES"/>
        </a:p>
      </dgm:t>
    </dgm:pt>
    <dgm:pt modelId="{7488BB24-203A-4568-906B-A26FCFED197C}" type="pres">
      <dgm:prSet presAssocID="{B37DB414-EF2A-43B9-98E7-F15FFE31E3B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8C36657-8BD4-4CA2-816C-DDB8A5B5D563}" type="pres">
      <dgm:prSet presAssocID="{CFF0F203-33DC-4070-867D-D422A457875B}" presName="composite" presStyleCnt="0"/>
      <dgm:spPr/>
    </dgm:pt>
    <dgm:pt modelId="{936313A8-76AF-4B2B-83D9-D3CF74911378}" type="pres">
      <dgm:prSet presAssocID="{CFF0F203-33DC-4070-867D-D422A457875B}" presName="ParentAccentShape" presStyleLbl="trBgShp" presStyleIdx="0" presStyleCnt="2"/>
      <dgm:spPr/>
    </dgm:pt>
    <dgm:pt modelId="{13FB3637-3DCB-4573-946D-9A127E8B2E59}" type="pres">
      <dgm:prSet presAssocID="{CFF0F203-33DC-4070-867D-D422A457875B}" presName="ParentText" presStyleLbl="revTx" presStyleIdx="0" presStyleCnt="2" custAng="0" custLinFactNeighborX="-14825" custLinFactNeighborY="144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737627-8F09-403F-8520-547674C0AFA3}" type="pres">
      <dgm:prSet presAssocID="{CFF0F203-33DC-4070-867D-D422A457875B}" presName="ChildText" presStyleLbl="revTx" presStyleIdx="1" presStyleCnt="2" custScaleX="173650" custLinFactNeighborX="20852" custLinFactNeighborY="-881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15FCD59-DF5D-427C-940A-0DB7BE4D8A58}" type="pres">
      <dgm:prSet presAssocID="{CFF0F203-33DC-4070-867D-D422A457875B}" presName="ChildAccentShape" presStyleLbl="trBgShp" presStyleIdx="1" presStyleCnt="2"/>
      <dgm:spPr/>
    </dgm:pt>
    <dgm:pt modelId="{552EFD36-F78C-4717-A186-490F0E7DFF32}" type="pres">
      <dgm:prSet presAssocID="{CFF0F203-33DC-4070-867D-D422A457875B}" presName="Image" presStyleLbl="alignImgPlace1" presStyleIdx="0" presStyleCnt="1" custScaleX="112844" custLinFactNeighborX="-4976" custLinFactNeighborY="7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ES"/>
        </a:p>
      </dgm:t>
    </dgm:pt>
  </dgm:ptLst>
  <dgm:cxnLst>
    <dgm:cxn modelId="{B995B919-C8F7-4DEC-9D22-BFCC9471C304}" srcId="{B37DB414-EF2A-43B9-98E7-F15FFE31E3BE}" destId="{CFF0F203-33DC-4070-867D-D422A457875B}" srcOrd="0" destOrd="0" parTransId="{6B162721-C2BE-4613-B892-158A47524F92}" sibTransId="{71EB12E9-BEE2-43EB-93DD-5A0F6E637BAE}"/>
    <dgm:cxn modelId="{1865251C-9AB2-4AEF-A13A-C46A608CF507}" type="presOf" srcId="{CD8CCD71-9912-4220-88B4-5C5614DFE4F3}" destId="{FD737627-8F09-403F-8520-547674C0AFA3}" srcOrd="0" destOrd="0" presId="urn:microsoft.com/office/officeart/2009/3/layout/SnapshotPictureList"/>
    <dgm:cxn modelId="{3980A09D-BA30-4D98-9044-C6582A2BBD76}" type="presOf" srcId="{B37DB414-EF2A-43B9-98E7-F15FFE31E3BE}" destId="{7488BB24-203A-4568-906B-A26FCFED197C}" srcOrd="0" destOrd="0" presId="urn:microsoft.com/office/officeart/2009/3/layout/SnapshotPictureList"/>
    <dgm:cxn modelId="{9DAB461D-EE92-4D45-8F47-3189A13B4472}" srcId="{CFF0F203-33DC-4070-867D-D422A457875B}" destId="{CD8CCD71-9912-4220-88B4-5C5614DFE4F3}" srcOrd="0" destOrd="0" parTransId="{79CE6F5F-E2B5-495A-B3AC-BAD0F436E502}" sibTransId="{3D1E92CE-2597-496E-A07C-FBCBB14CDE8A}"/>
    <dgm:cxn modelId="{10001F95-CDF1-4BFE-A9E9-BC7DFD4B011C}" type="presOf" srcId="{CFF0F203-33DC-4070-867D-D422A457875B}" destId="{13FB3637-3DCB-4573-946D-9A127E8B2E59}" srcOrd="0" destOrd="0" presId="urn:microsoft.com/office/officeart/2009/3/layout/SnapshotPictureList"/>
    <dgm:cxn modelId="{355810C7-8055-425F-81C2-6A669409F929}" type="presParOf" srcId="{7488BB24-203A-4568-906B-A26FCFED197C}" destId="{98C36657-8BD4-4CA2-816C-DDB8A5B5D563}" srcOrd="0" destOrd="0" presId="urn:microsoft.com/office/officeart/2009/3/layout/SnapshotPictureList"/>
    <dgm:cxn modelId="{00EDE532-7DC4-4495-BEC2-243A9A925CD0}" type="presParOf" srcId="{98C36657-8BD4-4CA2-816C-DDB8A5B5D563}" destId="{936313A8-76AF-4B2B-83D9-D3CF74911378}" srcOrd="0" destOrd="0" presId="urn:microsoft.com/office/officeart/2009/3/layout/SnapshotPictureList"/>
    <dgm:cxn modelId="{284F9B05-3C57-45B0-A344-DBF1DE920EAD}" type="presParOf" srcId="{98C36657-8BD4-4CA2-816C-DDB8A5B5D563}" destId="{13FB3637-3DCB-4573-946D-9A127E8B2E59}" srcOrd="1" destOrd="0" presId="urn:microsoft.com/office/officeart/2009/3/layout/SnapshotPictureList"/>
    <dgm:cxn modelId="{A19D2954-B289-44B3-AE5F-822D1B07486D}" type="presParOf" srcId="{98C36657-8BD4-4CA2-816C-DDB8A5B5D563}" destId="{FD737627-8F09-403F-8520-547674C0AFA3}" srcOrd="2" destOrd="0" presId="urn:microsoft.com/office/officeart/2009/3/layout/SnapshotPictureList"/>
    <dgm:cxn modelId="{95901814-6EF5-4E3F-8967-45018EA86FAE}" type="presParOf" srcId="{98C36657-8BD4-4CA2-816C-DDB8A5B5D563}" destId="{015FCD59-DF5D-427C-940A-0DB7BE4D8A58}" srcOrd="3" destOrd="0" presId="urn:microsoft.com/office/officeart/2009/3/layout/SnapshotPictureList"/>
    <dgm:cxn modelId="{A4865AA3-3C80-4915-9B21-5BFBFFF48EDB}" type="presParOf" srcId="{98C36657-8BD4-4CA2-816C-DDB8A5B5D563}" destId="{552EFD36-F78C-4717-A186-490F0E7DFF32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807E26-4FAD-4CD5-8503-271AF9E5448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D01BF6C-08AF-40DC-BD63-4F48AD07BCF7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LAS ÁREAS TROPICALES Y SUBTROPICALES</a:t>
          </a:r>
          <a:endParaRPr lang="es-ES" b="1" dirty="0">
            <a:solidFill>
              <a:schemeClr val="tx1"/>
            </a:solidFill>
          </a:endParaRPr>
        </a:p>
      </dgm:t>
    </dgm:pt>
    <dgm:pt modelId="{55EF39FF-1797-4A48-B0A2-044A94FB9489}" type="parTrans" cxnId="{08A474A1-D3ED-4385-B457-3BAFE88850EA}">
      <dgm:prSet/>
      <dgm:spPr/>
      <dgm:t>
        <a:bodyPr/>
        <a:lstStyle/>
        <a:p>
          <a:endParaRPr lang="es-ES"/>
        </a:p>
      </dgm:t>
    </dgm:pt>
    <dgm:pt modelId="{154BC2F1-8C44-4317-916B-316FCCECEFA7}" type="sibTrans" cxnId="{08A474A1-D3ED-4385-B457-3BAFE88850EA}">
      <dgm:prSet/>
      <dgm:spPr/>
      <dgm:t>
        <a:bodyPr/>
        <a:lstStyle/>
        <a:p>
          <a:endParaRPr lang="es-ES"/>
        </a:p>
      </dgm:t>
    </dgm:pt>
    <dgm:pt modelId="{1191EAE2-C287-43EC-9DB2-C429B5F0532D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ES" b="1" dirty="0" smtClean="0">
              <a:solidFill>
                <a:schemeClr val="tx1"/>
              </a:solidFill>
            </a:rPr>
            <a:t>* CAMBIO CLIMÁTICO</a:t>
          </a:r>
        </a:p>
        <a:p>
          <a:pPr algn="l"/>
          <a:r>
            <a:rPr lang="es-ES" b="1" dirty="0" smtClean="0">
              <a:solidFill>
                <a:schemeClr val="tx1"/>
              </a:solidFill>
            </a:rPr>
            <a:t> * MOVIMIENTO </a:t>
          </a:r>
        </a:p>
        <a:p>
          <a:pPr algn="l"/>
          <a:r>
            <a:rPr lang="es-ES" b="1" dirty="0" smtClean="0">
              <a:solidFill>
                <a:schemeClr val="tx1"/>
              </a:solidFill>
            </a:rPr>
            <a:t>     POBLACIONAL</a:t>
          </a:r>
          <a:endParaRPr lang="es-ES" b="1" dirty="0">
            <a:solidFill>
              <a:schemeClr val="tx1"/>
            </a:solidFill>
          </a:endParaRPr>
        </a:p>
      </dgm:t>
    </dgm:pt>
    <dgm:pt modelId="{A4ED18D0-1674-48A7-A70D-477226038A7D}" type="parTrans" cxnId="{F089846D-A93E-48A6-97ED-750FFD6F01F4}">
      <dgm:prSet/>
      <dgm:spPr/>
      <dgm:t>
        <a:bodyPr/>
        <a:lstStyle/>
        <a:p>
          <a:endParaRPr lang="es-ES"/>
        </a:p>
      </dgm:t>
    </dgm:pt>
    <dgm:pt modelId="{27E9C2D7-1036-4027-A890-31ECC1B3E882}" type="sibTrans" cxnId="{F089846D-A93E-48A6-97ED-750FFD6F01F4}">
      <dgm:prSet/>
      <dgm:spPr/>
      <dgm:t>
        <a:bodyPr/>
        <a:lstStyle/>
        <a:p>
          <a:endParaRPr lang="es-ES"/>
        </a:p>
      </dgm:t>
    </dgm:pt>
    <dgm:pt modelId="{172671FC-4271-4CC1-B6F5-7FB37794B5CC}">
      <dgm:prSet phldrT="[Texto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TEMPORADA DE LLUVIAS SON CONDICIONES ÓPTIMAS</a:t>
          </a:r>
          <a:endParaRPr lang="es-ES" b="1" dirty="0">
            <a:solidFill>
              <a:schemeClr val="tx1"/>
            </a:solidFill>
          </a:endParaRPr>
        </a:p>
      </dgm:t>
    </dgm:pt>
    <dgm:pt modelId="{5813237F-727F-4C23-B2FE-99F907ED6250}" type="parTrans" cxnId="{5CBD58CF-3F6B-49B1-98BC-3B4CC7D9230B}">
      <dgm:prSet/>
      <dgm:spPr/>
      <dgm:t>
        <a:bodyPr/>
        <a:lstStyle/>
        <a:p>
          <a:endParaRPr lang="es-ES"/>
        </a:p>
      </dgm:t>
    </dgm:pt>
    <dgm:pt modelId="{F12A7319-8D4D-4596-A0CB-EE49064EBFA3}" type="sibTrans" cxnId="{5CBD58CF-3F6B-49B1-98BC-3B4CC7D9230B}">
      <dgm:prSet/>
      <dgm:spPr/>
      <dgm:t>
        <a:bodyPr/>
        <a:lstStyle/>
        <a:p>
          <a:endParaRPr lang="es-ES"/>
        </a:p>
      </dgm:t>
    </dgm:pt>
    <dgm:pt modelId="{EFEFE52E-CDB9-4798-8F34-9E5C54673FCE}" type="pres">
      <dgm:prSet presAssocID="{7E807E26-4FAD-4CD5-8503-271AF9E544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AE767C-2CCE-42EF-967C-F2CA8B412689}" type="pres">
      <dgm:prSet presAssocID="{4D01BF6C-08AF-40DC-BD63-4F48AD07BC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2EC0A2-F050-4149-93C6-DDD0D6566004}" type="pres">
      <dgm:prSet presAssocID="{154BC2F1-8C44-4317-916B-316FCCECEFA7}" presName="sibTrans" presStyleLbl="sibTrans2D1" presStyleIdx="0" presStyleCnt="3"/>
      <dgm:spPr/>
      <dgm:t>
        <a:bodyPr/>
        <a:lstStyle/>
        <a:p>
          <a:endParaRPr lang="es-ES"/>
        </a:p>
      </dgm:t>
    </dgm:pt>
    <dgm:pt modelId="{CDAF413A-5E23-4F1A-96FC-9993F8DCFAA8}" type="pres">
      <dgm:prSet presAssocID="{154BC2F1-8C44-4317-916B-316FCCECEFA7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5BE22A78-7CC7-4C30-BA86-4E3E87CF096F}" type="pres">
      <dgm:prSet presAssocID="{1191EAE2-C287-43EC-9DB2-C429B5F053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18ABFF-C3E6-424C-8D38-FAE982F4F327}" type="pres">
      <dgm:prSet presAssocID="{27E9C2D7-1036-4027-A890-31ECC1B3E882}" presName="sibTrans" presStyleLbl="sibTrans2D1" presStyleIdx="1" presStyleCnt="3"/>
      <dgm:spPr/>
      <dgm:t>
        <a:bodyPr/>
        <a:lstStyle/>
        <a:p>
          <a:endParaRPr lang="es-ES"/>
        </a:p>
      </dgm:t>
    </dgm:pt>
    <dgm:pt modelId="{027239D9-4D3F-4322-99CA-C1F58610D20C}" type="pres">
      <dgm:prSet presAssocID="{27E9C2D7-1036-4027-A890-31ECC1B3E882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E5708FBB-772B-45F5-A1FD-68B5A8332D54}" type="pres">
      <dgm:prSet presAssocID="{172671FC-4271-4CC1-B6F5-7FB37794B5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9BF627-1EE4-46F0-9F33-F6DF05BF91CD}" type="pres">
      <dgm:prSet presAssocID="{F12A7319-8D4D-4596-A0CB-EE49064EBFA3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926E6FE-E0FC-44AD-ACF3-1CB51C3E0DE8}" type="pres">
      <dgm:prSet presAssocID="{F12A7319-8D4D-4596-A0CB-EE49064EBFA3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08A474A1-D3ED-4385-B457-3BAFE88850EA}" srcId="{7E807E26-4FAD-4CD5-8503-271AF9E54488}" destId="{4D01BF6C-08AF-40DC-BD63-4F48AD07BCF7}" srcOrd="0" destOrd="0" parTransId="{55EF39FF-1797-4A48-B0A2-044A94FB9489}" sibTransId="{154BC2F1-8C44-4317-916B-316FCCECEFA7}"/>
    <dgm:cxn modelId="{8C933427-3F4E-4551-9F19-7CDA2FBC818C}" type="presOf" srcId="{7E807E26-4FAD-4CD5-8503-271AF9E54488}" destId="{EFEFE52E-CDB9-4798-8F34-9E5C54673FCE}" srcOrd="0" destOrd="0" presId="urn:microsoft.com/office/officeart/2005/8/layout/cycle7"/>
    <dgm:cxn modelId="{5CBD58CF-3F6B-49B1-98BC-3B4CC7D9230B}" srcId="{7E807E26-4FAD-4CD5-8503-271AF9E54488}" destId="{172671FC-4271-4CC1-B6F5-7FB37794B5CC}" srcOrd="2" destOrd="0" parTransId="{5813237F-727F-4C23-B2FE-99F907ED6250}" sibTransId="{F12A7319-8D4D-4596-A0CB-EE49064EBFA3}"/>
    <dgm:cxn modelId="{A1628083-1B27-4EEF-B8DF-2BC4709281E5}" type="presOf" srcId="{154BC2F1-8C44-4317-916B-316FCCECEFA7}" destId="{BE2EC0A2-F050-4149-93C6-DDD0D6566004}" srcOrd="0" destOrd="0" presId="urn:microsoft.com/office/officeart/2005/8/layout/cycle7"/>
    <dgm:cxn modelId="{9CE8600B-F735-4EA9-AF69-25F4DCC25E02}" type="presOf" srcId="{27E9C2D7-1036-4027-A890-31ECC1B3E882}" destId="{027239D9-4D3F-4322-99CA-C1F58610D20C}" srcOrd="1" destOrd="0" presId="urn:microsoft.com/office/officeart/2005/8/layout/cycle7"/>
    <dgm:cxn modelId="{F089846D-A93E-48A6-97ED-750FFD6F01F4}" srcId="{7E807E26-4FAD-4CD5-8503-271AF9E54488}" destId="{1191EAE2-C287-43EC-9DB2-C429B5F0532D}" srcOrd="1" destOrd="0" parTransId="{A4ED18D0-1674-48A7-A70D-477226038A7D}" sibTransId="{27E9C2D7-1036-4027-A890-31ECC1B3E882}"/>
    <dgm:cxn modelId="{18EC8A41-95C5-4FB1-8BE2-C0109F63E8CA}" type="presOf" srcId="{172671FC-4271-4CC1-B6F5-7FB37794B5CC}" destId="{E5708FBB-772B-45F5-A1FD-68B5A8332D54}" srcOrd="0" destOrd="0" presId="urn:microsoft.com/office/officeart/2005/8/layout/cycle7"/>
    <dgm:cxn modelId="{85EC3179-83CF-4FBF-86EE-CF37172099D2}" type="presOf" srcId="{1191EAE2-C287-43EC-9DB2-C429B5F0532D}" destId="{5BE22A78-7CC7-4C30-BA86-4E3E87CF096F}" srcOrd="0" destOrd="0" presId="urn:microsoft.com/office/officeart/2005/8/layout/cycle7"/>
    <dgm:cxn modelId="{F1DA50DB-A849-4A84-8A20-565A057D407A}" type="presOf" srcId="{4D01BF6C-08AF-40DC-BD63-4F48AD07BCF7}" destId="{0EAE767C-2CCE-42EF-967C-F2CA8B412689}" srcOrd="0" destOrd="0" presId="urn:microsoft.com/office/officeart/2005/8/layout/cycle7"/>
    <dgm:cxn modelId="{9C8C4CE9-4D32-4D7E-8E3D-2B7920B550D0}" type="presOf" srcId="{154BC2F1-8C44-4317-916B-316FCCECEFA7}" destId="{CDAF413A-5E23-4F1A-96FC-9993F8DCFAA8}" srcOrd="1" destOrd="0" presId="urn:microsoft.com/office/officeart/2005/8/layout/cycle7"/>
    <dgm:cxn modelId="{84805AF6-6271-45DB-B158-CD1AE315748C}" type="presOf" srcId="{27E9C2D7-1036-4027-A890-31ECC1B3E882}" destId="{F418ABFF-C3E6-424C-8D38-FAE982F4F327}" srcOrd="0" destOrd="0" presId="urn:microsoft.com/office/officeart/2005/8/layout/cycle7"/>
    <dgm:cxn modelId="{9E389F41-CEFD-4CB4-9894-52835B45BFEE}" type="presOf" srcId="{F12A7319-8D4D-4596-A0CB-EE49064EBFA3}" destId="{5D9BF627-1EE4-46F0-9F33-F6DF05BF91CD}" srcOrd="0" destOrd="0" presId="urn:microsoft.com/office/officeart/2005/8/layout/cycle7"/>
    <dgm:cxn modelId="{74FA0D51-9107-4CCA-962D-E2A3DCE0C4FE}" type="presOf" srcId="{F12A7319-8D4D-4596-A0CB-EE49064EBFA3}" destId="{7926E6FE-E0FC-44AD-ACF3-1CB51C3E0DE8}" srcOrd="1" destOrd="0" presId="urn:microsoft.com/office/officeart/2005/8/layout/cycle7"/>
    <dgm:cxn modelId="{714ACE58-F115-46C8-A6A8-25B4D4CA2FBD}" type="presParOf" srcId="{EFEFE52E-CDB9-4798-8F34-9E5C54673FCE}" destId="{0EAE767C-2CCE-42EF-967C-F2CA8B412689}" srcOrd="0" destOrd="0" presId="urn:microsoft.com/office/officeart/2005/8/layout/cycle7"/>
    <dgm:cxn modelId="{544C92F8-43C7-4020-8619-45E1EDE29F4D}" type="presParOf" srcId="{EFEFE52E-CDB9-4798-8F34-9E5C54673FCE}" destId="{BE2EC0A2-F050-4149-93C6-DDD0D6566004}" srcOrd="1" destOrd="0" presId="urn:microsoft.com/office/officeart/2005/8/layout/cycle7"/>
    <dgm:cxn modelId="{7D779E18-314B-4150-BFED-5D74257E9360}" type="presParOf" srcId="{BE2EC0A2-F050-4149-93C6-DDD0D6566004}" destId="{CDAF413A-5E23-4F1A-96FC-9993F8DCFAA8}" srcOrd="0" destOrd="0" presId="urn:microsoft.com/office/officeart/2005/8/layout/cycle7"/>
    <dgm:cxn modelId="{45249B67-B924-4902-BE19-21DD3DA90C53}" type="presParOf" srcId="{EFEFE52E-CDB9-4798-8F34-9E5C54673FCE}" destId="{5BE22A78-7CC7-4C30-BA86-4E3E87CF096F}" srcOrd="2" destOrd="0" presId="urn:microsoft.com/office/officeart/2005/8/layout/cycle7"/>
    <dgm:cxn modelId="{9FF5B94E-E011-460C-9BF1-171DA0A3B317}" type="presParOf" srcId="{EFEFE52E-CDB9-4798-8F34-9E5C54673FCE}" destId="{F418ABFF-C3E6-424C-8D38-FAE982F4F327}" srcOrd="3" destOrd="0" presId="urn:microsoft.com/office/officeart/2005/8/layout/cycle7"/>
    <dgm:cxn modelId="{57B9C5BD-8353-474E-B793-822BED63930A}" type="presParOf" srcId="{F418ABFF-C3E6-424C-8D38-FAE982F4F327}" destId="{027239D9-4D3F-4322-99CA-C1F58610D20C}" srcOrd="0" destOrd="0" presId="urn:microsoft.com/office/officeart/2005/8/layout/cycle7"/>
    <dgm:cxn modelId="{58EFDC37-B7CF-46B4-863F-876AE79FD233}" type="presParOf" srcId="{EFEFE52E-CDB9-4798-8F34-9E5C54673FCE}" destId="{E5708FBB-772B-45F5-A1FD-68B5A8332D54}" srcOrd="4" destOrd="0" presId="urn:microsoft.com/office/officeart/2005/8/layout/cycle7"/>
    <dgm:cxn modelId="{8E2FEF55-4D54-4BD1-99C7-C25EAD4EA6B3}" type="presParOf" srcId="{EFEFE52E-CDB9-4798-8F34-9E5C54673FCE}" destId="{5D9BF627-1EE4-46F0-9F33-F6DF05BF91CD}" srcOrd="5" destOrd="0" presId="urn:microsoft.com/office/officeart/2005/8/layout/cycle7"/>
    <dgm:cxn modelId="{04170D20-5B6D-497D-A5E0-0CCA10A47C03}" type="presParOf" srcId="{5D9BF627-1EE4-46F0-9F33-F6DF05BF91CD}" destId="{7926E6FE-E0FC-44AD-ACF3-1CB51C3E0DE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30996A-92EE-471F-941D-3B02976E9CD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841369-85CC-481F-9233-33107B9099C8}">
      <dgm:prSet phldrT="[Texto]"/>
      <dgm:spPr>
        <a:solidFill>
          <a:srgbClr val="00B0F0"/>
        </a:solidFill>
        <a:ln w="76200"/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CAMBIO CLIMÁTICO</a:t>
          </a:r>
          <a:endParaRPr lang="es-ES" b="1" dirty="0">
            <a:solidFill>
              <a:schemeClr val="tx1"/>
            </a:solidFill>
          </a:endParaRPr>
        </a:p>
      </dgm:t>
    </dgm:pt>
    <dgm:pt modelId="{40E9EDBE-62A8-4D90-A284-8CD1F0BC226D}" type="parTrans" cxnId="{35496789-E4F6-4FB5-AA72-A87EDD1D6A27}">
      <dgm:prSet/>
      <dgm:spPr/>
      <dgm:t>
        <a:bodyPr/>
        <a:lstStyle/>
        <a:p>
          <a:endParaRPr lang="es-ES"/>
        </a:p>
      </dgm:t>
    </dgm:pt>
    <dgm:pt modelId="{C6396BFD-0511-40CA-80D8-2220FF39A82A}" type="sibTrans" cxnId="{35496789-E4F6-4FB5-AA72-A87EDD1D6A27}">
      <dgm:prSet/>
      <dgm:spPr/>
      <dgm:t>
        <a:bodyPr/>
        <a:lstStyle/>
        <a:p>
          <a:endParaRPr lang="es-ES"/>
        </a:p>
      </dgm:t>
    </dgm:pt>
    <dgm:pt modelId="{52611C02-CCC6-47E8-9CB2-01864935438F}">
      <dgm:prSet phldrT="[Texto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CONDICIONES FAVORABLES PARA EL ADES EGIPCIO</a:t>
          </a:r>
          <a:endParaRPr lang="es-ES" sz="1600" b="1" dirty="0">
            <a:solidFill>
              <a:schemeClr val="tx1"/>
            </a:solidFill>
          </a:endParaRPr>
        </a:p>
      </dgm:t>
    </dgm:pt>
    <dgm:pt modelId="{4FE58D1D-BAE7-434B-BF3E-B5A666FDD924}" type="parTrans" cxnId="{442FD74A-CFB4-4C82-A61D-6DF0A8902016}">
      <dgm:prSet/>
      <dgm:spPr/>
      <dgm:t>
        <a:bodyPr/>
        <a:lstStyle/>
        <a:p>
          <a:endParaRPr lang="es-ES"/>
        </a:p>
      </dgm:t>
    </dgm:pt>
    <dgm:pt modelId="{A352F255-B917-4F7F-A455-4223EDD6677B}" type="sibTrans" cxnId="{442FD74A-CFB4-4C82-A61D-6DF0A8902016}">
      <dgm:prSet/>
      <dgm:spPr/>
      <dgm:t>
        <a:bodyPr/>
        <a:lstStyle/>
        <a:p>
          <a:endParaRPr lang="es-ES"/>
        </a:p>
      </dgm:t>
    </dgm:pt>
    <dgm:pt modelId="{D45F4359-A713-4A5C-AF60-50598F06E723}">
      <dgm:prSet phldrT="[Texto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MODIFICACION DE PATRONES DE LLUVIA</a:t>
          </a:r>
        </a:p>
        <a:p>
          <a:r>
            <a:rPr lang="es-ES" sz="1600" b="1" dirty="0" smtClean="0">
              <a:solidFill>
                <a:schemeClr val="tx1"/>
              </a:solidFill>
            </a:rPr>
            <a:t>AUMENTO TEMPERATURA GLOBAL</a:t>
          </a:r>
          <a:endParaRPr lang="es-ES" sz="1600" b="1" dirty="0">
            <a:solidFill>
              <a:schemeClr val="tx1"/>
            </a:solidFill>
          </a:endParaRPr>
        </a:p>
      </dgm:t>
    </dgm:pt>
    <dgm:pt modelId="{7C05C776-222F-40DB-AA22-8AA2A4D56EAB}" type="parTrans" cxnId="{46E77A26-3C0D-44A7-B022-070EF23344E9}">
      <dgm:prSet/>
      <dgm:spPr/>
      <dgm:t>
        <a:bodyPr/>
        <a:lstStyle/>
        <a:p>
          <a:endParaRPr lang="es-ES"/>
        </a:p>
      </dgm:t>
    </dgm:pt>
    <dgm:pt modelId="{5F43875C-95D9-4EE0-ADF9-E477A0F17843}" type="sibTrans" cxnId="{46E77A26-3C0D-44A7-B022-070EF23344E9}">
      <dgm:prSet/>
      <dgm:spPr/>
      <dgm:t>
        <a:bodyPr/>
        <a:lstStyle/>
        <a:p>
          <a:endParaRPr lang="es-ES"/>
        </a:p>
      </dgm:t>
    </dgm:pt>
    <dgm:pt modelId="{C8D8865B-6381-414C-868A-EF48E19A1D42}">
      <dgm:prSet phldrT="[Texto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PROLONGACIÓN CICLO DE VIDA DEL MOSQUITO</a:t>
          </a:r>
          <a:endParaRPr lang="es-ES" sz="1600" b="1" dirty="0">
            <a:solidFill>
              <a:schemeClr val="tx1"/>
            </a:solidFill>
          </a:endParaRPr>
        </a:p>
      </dgm:t>
    </dgm:pt>
    <dgm:pt modelId="{B9F8D963-F520-4C4A-BCD3-57B3EB39EA52}" type="parTrans" cxnId="{B6CB6493-EC3D-4AA8-AB93-1B6066B9428F}">
      <dgm:prSet/>
      <dgm:spPr/>
      <dgm:t>
        <a:bodyPr/>
        <a:lstStyle/>
        <a:p>
          <a:endParaRPr lang="es-ES"/>
        </a:p>
      </dgm:t>
    </dgm:pt>
    <dgm:pt modelId="{0A17D01A-DADC-4436-89E2-F8F4D367C0F4}" type="sibTrans" cxnId="{B6CB6493-EC3D-4AA8-AB93-1B6066B9428F}">
      <dgm:prSet/>
      <dgm:spPr/>
      <dgm:t>
        <a:bodyPr/>
        <a:lstStyle/>
        <a:p>
          <a:endParaRPr lang="es-ES"/>
        </a:p>
      </dgm:t>
    </dgm:pt>
    <dgm:pt modelId="{666CA03B-D46B-4112-B2E4-A7D088897534}">
      <dgm:prSet phldrT="[Texto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CAPACIDAD DEL VIRUS PARA SOBREVIVIR Y REPLICARSE EN EL MOSQUITO</a:t>
          </a:r>
          <a:endParaRPr lang="es-ES" sz="1600" b="1" dirty="0">
            <a:solidFill>
              <a:schemeClr val="tx1"/>
            </a:solidFill>
          </a:endParaRPr>
        </a:p>
      </dgm:t>
    </dgm:pt>
    <dgm:pt modelId="{9921D0CC-B912-44E2-A428-16DD3734E158}" type="parTrans" cxnId="{908A171F-4EF2-4A38-911C-A424961C3BFA}">
      <dgm:prSet/>
      <dgm:spPr/>
      <dgm:t>
        <a:bodyPr/>
        <a:lstStyle/>
        <a:p>
          <a:endParaRPr lang="es-ES"/>
        </a:p>
      </dgm:t>
    </dgm:pt>
    <dgm:pt modelId="{07145CD7-E84E-439A-AB91-8310FE24FFC8}" type="sibTrans" cxnId="{908A171F-4EF2-4A38-911C-A424961C3BFA}">
      <dgm:prSet/>
      <dgm:spPr/>
      <dgm:t>
        <a:bodyPr/>
        <a:lstStyle/>
        <a:p>
          <a:endParaRPr lang="es-ES"/>
        </a:p>
      </dgm:t>
    </dgm:pt>
    <dgm:pt modelId="{B941DECD-738A-43C9-8862-40895C92E273}" type="pres">
      <dgm:prSet presAssocID="{C630996A-92EE-471F-941D-3B02976E9C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1B4799-7E15-4245-BC30-EFFCD263A5BB}" type="pres">
      <dgm:prSet presAssocID="{C9841369-85CC-481F-9233-33107B9099C8}" presName="centerShape" presStyleLbl="node0" presStyleIdx="0" presStyleCnt="1" custScaleX="194491"/>
      <dgm:spPr/>
      <dgm:t>
        <a:bodyPr/>
        <a:lstStyle/>
        <a:p>
          <a:endParaRPr lang="es-ES"/>
        </a:p>
      </dgm:t>
    </dgm:pt>
    <dgm:pt modelId="{84AAEBFE-2C90-4E8A-A88B-69062BE05C38}" type="pres">
      <dgm:prSet presAssocID="{4FE58D1D-BAE7-434B-BF3E-B5A666FDD924}" presName="parTrans" presStyleLbl="sibTrans2D1" presStyleIdx="0" presStyleCnt="4"/>
      <dgm:spPr/>
      <dgm:t>
        <a:bodyPr/>
        <a:lstStyle/>
        <a:p>
          <a:endParaRPr lang="es-ES"/>
        </a:p>
      </dgm:t>
    </dgm:pt>
    <dgm:pt modelId="{F2732C51-4CEB-4373-8EDA-F43ABA2CD102}" type="pres">
      <dgm:prSet presAssocID="{4FE58D1D-BAE7-434B-BF3E-B5A666FDD924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DC557DC6-3DBB-410E-B6D0-C2F4C1AE8A44}" type="pres">
      <dgm:prSet presAssocID="{52611C02-CCC6-47E8-9CB2-01864935438F}" presName="node" presStyleLbl="node1" presStyleIdx="0" presStyleCnt="4" custScaleX="2154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D796AE-F51E-440D-A506-ADC88B0E5279}" type="pres">
      <dgm:prSet presAssocID="{7C05C776-222F-40DB-AA22-8AA2A4D56EAB}" presName="parTrans" presStyleLbl="sibTrans2D1" presStyleIdx="1" presStyleCnt="4"/>
      <dgm:spPr/>
      <dgm:t>
        <a:bodyPr/>
        <a:lstStyle/>
        <a:p>
          <a:endParaRPr lang="es-ES"/>
        </a:p>
      </dgm:t>
    </dgm:pt>
    <dgm:pt modelId="{CBCE4D4D-2BEA-49F0-9AA6-7E2DDC3B39E8}" type="pres">
      <dgm:prSet presAssocID="{7C05C776-222F-40DB-AA22-8AA2A4D56EAB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B436ABD6-B6C7-4D87-9F6C-0885C31F33A5}" type="pres">
      <dgm:prSet presAssocID="{D45F4359-A713-4A5C-AF60-50598F06E723}" presName="node" presStyleLbl="node1" presStyleIdx="1" presStyleCnt="4" custScaleX="195073" custScaleY="176596" custRadScaleRad="220026" custRadScaleInc="4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4CDFE-DF7F-4C20-AEAB-5E39E3628733}" type="pres">
      <dgm:prSet presAssocID="{B9F8D963-F520-4C4A-BCD3-57B3EB39EA52}" presName="parTrans" presStyleLbl="sibTrans2D1" presStyleIdx="2" presStyleCnt="4"/>
      <dgm:spPr/>
      <dgm:t>
        <a:bodyPr/>
        <a:lstStyle/>
        <a:p>
          <a:endParaRPr lang="es-ES"/>
        </a:p>
      </dgm:t>
    </dgm:pt>
    <dgm:pt modelId="{A2530042-39A6-4BA8-87AE-1C2A9EA30F9C}" type="pres">
      <dgm:prSet presAssocID="{B9F8D963-F520-4C4A-BCD3-57B3EB39EA52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37929989-EB9B-4222-A870-E7110D6EF175}" type="pres">
      <dgm:prSet presAssocID="{C8D8865B-6381-414C-868A-EF48E19A1D42}" presName="node" presStyleLbl="node1" presStyleIdx="2" presStyleCnt="4" custScaleX="2196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FEB424-6896-460D-87CB-4B0DB26F4264}" type="pres">
      <dgm:prSet presAssocID="{9921D0CC-B912-44E2-A428-16DD3734E158}" presName="parTrans" presStyleLbl="sibTrans2D1" presStyleIdx="3" presStyleCnt="4"/>
      <dgm:spPr/>
      <dgm:t>
        <a:bodyPr/>
        <a:lstStyle/>
        <a:p>
          <a:endParaRPr lang="es-ES"/>
        </a:p>
      </dgm:t>
    </dgm:pt>
    <dgm:pt modelId="{7272F463-8FDF-4266-B1F5-5E1633D790C3}" type="pres">
      <dgm:prSet presAssocID="{9921D0CC-B912-44E2-A428-16DD3734E158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3E018297-3ED8-42A7-B0A1-67E0398DB6FC}" type="pres">
      <dgm:prSet presAssocID="{666CA03B-D46B-4112-B2E4-A7D088897534}" presName="node" presStyleLbl="node1" presStyleIdx="3" presStyleCnt="4" custScaleX="196031" custScaleY="177465" custRadScaleRad="203701" custRadScaleInc="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C67653-B9BE-4F1E-809C-C18C83D1188B}" type="presOf" srcId="{D45F4359-A713-4A5C-AF60-50598F06E723}" destId="{B436ABD6-B6C7-4D87-9F6C-0885C31F33A5}" srcOrd="0" destOrd="0" presId="urn:microsoft.com/office/officeart/2005/8/layout/radial5"/>
    <dgm:cxn modelId="{BFC81C3B-5038-4520-A6F8-AFE1163561AF}" type="presOf" srcId="{4FE58D1D-BAE7-434B-BF3E-B5A666FDD924}" destId="{F2732C51-4CEB-4373-8EDA-F43ABA2CD102}" srcOrd="1" destOrd="0" presId="urn:microsoft.com/office/officeart/2005/8/layout/radial5"/>
    <dgm:cxn modelId="{2C882134-68D4-40B1-A6AB-51453A1FDE35}" type="presOf" srcId="{B9F8D963-F520-4C4A-BCD3-57B3EB39EA52}" destId="{4804CDFE-DF7F-4C20-AEAB-5E39E3628733}" srcOrd="0" destOrd="0" presId="urn:microsoft.com/office/officeart/2005/8/layout/radial5"/>
    <dgm:cxn modelId="{68CFF950-E528-4C1E-ABBD-70598A4D3EAD}" type="presOf" srcId="{4FE58D1D-BAE7-434B-BF3E-B5A666FDD924}" destId="{84AAEBFE-2C90-4E8A-A88B-69062BE05C38}" srcOrd="0" destOrd="0" presId="urn:microsoft.com/office/officeart/2005/8/layout/radial5"/>
    <dgm:cxn modelId="{35496789-E4F6-4FB5-AA72-A87EDD1D6A27}" srcId="{C630996A-92EE-471F-941D-3B02976E9CDB}" destId="{C9841369-85CC-481F-9233-33107B9099C8}" srcOrd="0" destOrd="0" parTransId="{40E9EDBE-62A8-4D90-A284-8CD1F0BC226D}" sibTransId="{C6396BFD-0511-40CA-80D8-2220FF39A82A}"/>
    <dgm:cxn modelId="{0F273F96-D5C5-4632-874C-A5961581EE7A}" type="presOf" srcId="{B9F8D963-F520-4C4A-BCD3-57B3EB39EA52}" destId="{A2530042-39A6-4BA8-87AE-1C2A9EA30F9C}" srcOrd="1" destOrd="0" presId="urn:microsoft.com/office/officeart/2005/8/layout/radial5"/>
    <dgm:cxn modelId="{442FD74A-CFB4-4C82-A61D-6DF0A8902016}" srcId="{C9841369-85CC-481F-9233-33107B9099C8}" destId="{52611C02-CCC6-47E8-9CB2-01864935438F}" srcOrd="0" destOrd="0" parTransId="{4FE58D1D-BAE7-434B-BF3E-B5A666FDD924}" sibTransId="{A352F255-B917-4F7F-A455-4223EDD6677B}"/>
    <dgm:cxn modelId="{F91A1E4C-8CBA-4A7E-BB65-2EFF39470A6F}" type="presOf" srcId="{C8D8865B-6381-414C-868A-EF48E19A1D42}" destId="{37929989-EB9B-4222-A870-E7110D6EF175}" srcOrd="0" destOrd="0" presId="urn:microsoft.com/office/officeart/2005/8/layout/radial5"/>
    <dgm:cxn modelId="{0A32E948-664C-4ABA-8B17-CBD476959EFC}" type="presOf" srcId="{7C05C776-222F-40DB-AA22-8AA2A4D56EAB}" destId="{87D796AE-F51E-440D-A506-ADC88B0E5279}" srcOrd="0" destOrd="0" presId="urn:microsoft.com/office/officeart/2005/8/layout/radial5"/>
    <dgm:cxn modelId="{FE971981-A1F1-4B6D-A4EF-34C4C9D4B904}" type="presOf" srcId="{7C05C776-222F-40DB-AA22-8AA2A4D56EAB}" destId="{CBCE4D4D-2BEA-49F0-9AA6-7E2DDC3B39E8}" srcOrd="1" destOrd="0" presId="urn:microsoft.com/office/officeart/2005/8/layout/radial5"/>
    <dgm:cxn modelId="{46E77A26-3C0D-44A7-B022-070EF23344E9}" srcId="{C9841369-85CC-481F-9233-33107B9099C8}" destId="{D45F4359-A713-4A5C-AF60-50598F06E723}" srcOrd="1" destOrd="0" parTransId="{7C05C776-222F-40DB-AA22-8AA2A4D56EAB}" sibTransId="{5F43875C-95D9-4EE0-ADF9-E477A0F17843}"/>
    <dgm:cxn modelId="{908A171F-4EF2-4A38-911C-A424961C3BFA}" srcId="{C9841369-85CC-481F-9233-33107B9099C8}" destId="{666CA03B-D46B-4112-B2E4-A7D088897534}" srcOrd="3" destOrd="0" parTransId="{9921D0CC-B912-44E2-A428-16DD3734E158}" sibTransId="{07145CD7-E84E-439A-AB91-8310FE24FFC8}"/>
    <dgm:cxn modelId="{F99A62E3-AF99-4EA3-86CE-C7A89053C62E}" type="presOf" srcId="{52611C02-CCC6-47E8-9CB2-01864935438F}" destId="{DC557DC6-3DBB-410E-B6D0-C2F4C1AE8A44}" srcOrd="0" destOrd="0" presId="urn:microsoft.com/office/officeart/2005/8/layout/radial5"/>
    <dgm:cxn modelId="{FE7D879D-20F0-4BF7-BEE1-C1EE59855F64}" type="presOf" srcId="{9921D0CC-B912-44E2-A428-16DD3734E158}" destId="{34FEB424-6896-460D-87CB-4B0DB26F4264}" srcOrd="0" destOrd="0" presId="urn:microsoft.com/office/officeart/2005/8/layout/radial5"/>
    <dgm:cxn modelId="{38742280-4457-40AE-ABE1-BAC8F5C7E68D}" type="presOf" srcId="{C630996A-92EE-471F-941D-3B02976E9CDB}" destId="{B941DECD-738A-43C9-8862-40895C92E273}" srcOrd="0" destOrd="0" presId="urn:microsoft.com/office/officeart/2005/8/layout/radial5"/>
    <dgm:cxn modelId="{B6CB6493-EC3D-4AA8-AB93-1B6066B9428F}" srcId="{C9841369-85CC-481F-9233-33107B9099C8}" destId="{C8D8865B-6381-414C-868A-EF48E19A1D42}" srcOrd="2" destOrd="0" parTransId="{B9F8D963-F520-4C4A-BCD3-57B3EB39EA52}" sibTransId="{0A17D01A-DADC-4436-89E2-F8F4D367C0F4}"/>
    <dgm:cxn modelId="{783106A8-1C1E-4236-AE0C-6891C6003BEF}" type="presOf" srcId="{C9841369-85CC-481F-9233-33107B9099C8}" destId="{C11B4799-7E15-4245-BC30-EFFCD263A5BB}" srcOrd="0" destOrd="0" presId="urn:microsoft.com/office/officeart/2005/8/layout/radial5"/>
    <dgm:cxn modelId="{900FF9A7-C493-473C-96A2-A8528DE807CB}" type="presOf" srcId="{9921D0CC-B912-44E2-A428-16DD3734E158}" destId="{7272F463-8FDF-4266-B1F5-5E1633D790C3}" srcOrd="1" destOrd="0" presId="urn:microsoft.com/office/officeart/2005/8/layout/radial5"/>
    <dgm:cxn modelId="{A6AB427F-43DC-4348-874A-BECACDDB525C}" type="presOf" srcId="{666CA03B-D46B-4112-B2E4-A7D088897534}" destId="{3E018297-3ED8-42A7-B0A1-67E0398DB6FC}" srcOrd="0" destOrd="0" presId="urn:microsoft.com/office/officeart/2005/8/layout/radial5"/>
    <dgm:cxn modelId="{83B2C435-BFD9-4A39-9303-26EF2156326B}" type="presParOf" srcId="{B941DECD-738A-43C9-8862-40895C92E273}" destId="{C11B4799-7E15-4245-BC30-EFFCD263A5BB}" srcOrd="0" destOrd="0" presId="urn:microsoft.com/office/officeart/2005/8/layout/radial5"/>
    <dgm:cxn modelId="{F976DC43-47BE-4EBC-A1A6-6664921FC630}" type="presParOf" srcId="{B941DECD-738A-43C9-8862-40895C92E273}" destId="{84AAEBFE-2C90-4E8A-A88B-69062BE05C38}" srcOrd="1" destOrd="0" presId="urn:microsoft.com/office/officeart/2005/8/layout/radial5"/>
    <dgm:cxn modelId="{DCC18DFD-0601-4E4F-8DF7-5AB50AF67E79}" type="presParOf" srcId="{84AAEBFE-2C90-4E8A-A88B-69062BE05C38}" destId="{F2732C51-4CEB-4373-8EDA-F43ABA2CD102}" srcOrd="0" destOrd="0" presId="urn:microsoft.com/office/officeart/2005/8/layout/radial5"/>
    <dgm:cxn modelId="{1C615D89-3459-4D88-88CF-B5BFDE8250C0}" type="presParOf" srcId="{B941DECD-738A-43C9-8862-40895C92E273}" destId="{DC557DC6-3DBB-410E-B6D0-C2F4C1AE8A44}" srcOrd="2" destOrd="0" presId="urn:microsoft.com/office/officeart/2005/8/layout/radial5"/>
    <dgm:cxn modelId="{929E6C8F-598A-431D-9A16-E47FDFD90900}" type="presParOf" srcId="{B941DECD-738A-43C9-8862-40895C92E273}" destId="{87D796AE-F51E-440D-A506-ADC88B0E5279}" srcOrd="3" destOrd="0" presId="urn:microsoft.com/office/officeart/2005/8/layout/radial5"/>
    <dgm:cxn modelId="{DD22AA4E-2092-419D-A8A6-62586576010D}" type="presParOf" srcId="{87D796AE-F51E-440D-A506-ADC88B0E5279}" destId="{CBCE4D4D-2BEA-49F0-9AA6-7E2DDC3B39E8}" srcOrd="0" destOrd="0" presId="urn:microsoft.com/office/officeart/2005/8/layout/radial5"/>
    <dgm:cxn modelId="{86490144-7A4D-41B9-AC16-1A79112DE233}" type="presParOf" srcId="{B941DECD-738A-43C9-8862-40895C92E273}" destId="{B436ABD6-B6C7-4D87-9F6C-0885C31F33A5}" srcOrd="4" destOrd="0" presId="urn:microsoft.com/office/officeart/2005/8/layout/radial5"/>
    <dgm:cxn modelId="{C46B9756-13EF-4F12-94B1-42E9C425E796}" type="presParOf" srcId="{B941DECD-738A-43C9-8862-40895C92E273}" destId="{4804CDFE-DF7F-4C20-AEAB-5E39E3628733}" srcOrd="5" destOrd="0" presId="urn:microsoft.com/office/officeart/2005/8/layout/radial5"/>
    <dgm:cxn modelId="{F3B0DB7C-0F5A-456A-ABDC-52BF11CD2F9A}" type="presParOf" srcId="{4804CDFE-DF7F-4C20-AEAB-5E39E3628733}" destId="{A2530042-39A6-4BA8-87AE-1C2A9EA30F9C}" srcOrd="0" destOrd="0" presId="urn:microsoft.com/office/officeart/2005/8/layout/radial5"/>
    <dgm:cxn modelId="{610AE7C9-3E81-4B04-9F97-9FA55720A304}" type="presParOf" srcId="{B941DECD-738A-43C9-8862-40895C92E273}" destId="{37929989-EB9B-4222-A870-E7110D6EF175}" srcOrd="6" destOrd="0" presId="urn:microsoft.com/office/officeart/2005/8/layout/radial5"/>
    <dgm:cxn modelId="{450B12E4-0EEB-4016-9B42-7BD125E4804B}" type="presParOf" srcId="{B941DECD-738A-43C9-8862-40895C92E273}" destId="{34FEB424-6896-460D-87CB-4B0DB26F4264}" srcOrd="7" destOrd="0" presId="urn:microsoft.com/office/officeart/2005/8/layout/radial5"/>
    <dgm:cxn modelId="{78FD5679-9B93-461A-9957-45B9D216A225}" type="presParOf" srcId="{34FEB424-6896-460D-87CB-4B0DB26F4264}" destId="{7272F463-8FDF-4266-B1F5-5E1633D790C3}" srcOrd="0" destOrd="0" presId="urn:microsoft.com/office/officeart/2005/8/layout/radial5"/>
    <dgm:cxn modelId="{323A67D3-A3DA-49EE-82A4-9C6E7C2635EA}" type="presParOf" srcId="{B941DECD-738A-43C9-8862-40895C92E273}" destId="{3E018297-3ED8-42A7-B0A1-67E0398DB6F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B93F8E-93C9-4A02-B3C9-817ADC4D55B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A369B3B-22CE-4BB0-A613-1F132BEF5D8B}">
      <dgm:prSet phldrT="[Texto]"/>
      <dgm:spPr/>
      <dgm:t>
        <a:bodyPr/>
        <a:lstStyle/>
        <a:p>
          <a:r>
            <a:rPr lang="es-ES" b="1" dirty="0" smtClean="0"/>
            <a:t>EL MOSQUITO AEDES AEGYTI PUEDE TRANSMITIR:</a:t>
          </a:r>
          <a:endParaRPr lang="es-ES" b="1" dirty="0"/>
        </a:p>
      </dgm:t>
    </dgm:pt>
    <dgm:pt modelId="{F40190BB-4A0F-46CE-AD04-BC6CE9DF2126}" type="parTrans" cxnId="{33C29F1A-BD12-4F9B-AE8C-55BAA356B533}">
      <dgm:prSet/>
      <dgm:spPr/>
      <dgm:t>
        <a:bodyPr/>
        <a:lstStyle/>
        <a:p>
          <a:endParaRPr lang="es-ES"/>
        </a:p>
      </dgm:t>
    </dgm:pt>
    <dgm:pt modelId="{D230E286-490C-474D-833F-91ACC18C4838}" type="sibTrans" cxnId="{33C29F1A-BD12-4F9B-AE8C-55BAA356B533}">
      <dgm:prSet/>
      <dgm:spPr/>
      <dgm:t>
        <a:bodyPr/>
        <a:lstStyle/>
        <a:p>
          <a:endParaRPr lang="es-ES"/>
        </a:p>
      </dgm:t>
    </dgm:pt>
    <dgm:pt modelId="{3539F90E-F3D8-4D32-AB97-6EF148DD0004}">
      <dgm:prSet phldrT="[Texto]" custT="1"/>
      <dgm:spPr>
        <a:solidFill>
          <a:srgbClr val="00B0F0"/>
        </a:solidFill>
      </dgm:spPr>
      <dgm:t>
        <a:bodyPr/>
        <a:lstStyle/>
        <a:p>
          <a:pPr algn="ctr"/>
          <a:r>
            <a:rPr lang="es-ES" sz="3600" b="1" dirty="0" smtClean="0">
              <a:solidFill>
                <a:schemeClr val="tx1"/>
              </a:solidFill>
            </a:rPr>
            <a:t>CHICUNGUNYA</a:t>
          </a:r>
          <a:endParaRPr lang="es-ES" sz="3600" b="1" dirty="0">
            <a:solidFill>
              <a:schemeClr val="tx1"/>
            </a:solidFill>
          </a:endParaRPr>
        </a:p>
      </dgm:t>
    </dgm:pt>
    <dgm:pt modelId="{F379A8BB-8E52-4F4C-B78C-E90D5DF77BB7}" type="parTrans" cxnId="{DB22ADAA-47F2-475E-BC76-10DE18EE320D}">
      <dgm:prSet/>
      <dgm:spPr/>
      <dgm:t>
        <a:bodyPr/>
        <a:lstStyle/>
        <a:p>
          <a:endParaRPr lang="es-ES"/>
        </a:p>
      </dgm:t>
    </dgm:pt>
    <dgm:pt modelId="{4674A311-EE1E-4BC1-8AD3-660572C1680D}" type="sibTrans" cxnId="{DB22ADAA-47F2-475E-BC76-10DE18EE320D}">
      <dgm:prSet/>
      <dgm:spPr/>
      <dgm:t>
        <a:bodyPr/>
        <a:lstStyle/>
        <a:p>
          <a:endParaRPr lang="es-ES"/>
        </a:p>
      </dgm:t>
    </dgm:pt>
    <dgm:pt modelId="{07CE7920-88E2-4881-AA3C-2DEC428DBCD0}">
      <dgm:prSet phldrT="[Texto]"/>
      <dgm:spPr/>
      <dgm:t>
        <a:bodyPr/>
        <a:lstStyle/>
        <a:p>
          <a:r>
            <a:rPr lang="es-ES" b="1" dirty="0" smtClean="0"/>
            <a:t>TAMBIÉN</a:t>
          </a:r>
          <a:endParaRPr lang="es-ES" b="1" dirty="0"/>
        </a:p>
      </dgm:t>
    </dgm:pt>
    <dgm:pt modelId="{13199C1A-66B2-45A0-A2FE-6CEC1600C5AF}" type="parTrans" cxnId="{6A27EBC4-98E2-4813-9B55-128EC9DB4DE7}">
      <dgm:prSet/>
      <dgm:spPr/>
      <dgm:t>
        <a:bodyPr/>
        <a:lstStyle/>
        <a:p>
          <a:endParaRPr lang="es-ES"/>
        </a:p>
      </dgm:t>
    </dgm:pt>
    <dgm:pt modelId="{2ACBB9B2-9B62-428B-B2F4-2418B64801C4}" type="sibTrans" cxnId="{6A27EBC4-98E2-4813-9B55-128EC9DB4DE7}">
      <dgm:prSet/>
      <dgm:spPr/>
      <dgm:t>
        <a:bodyPr/>
        <a:lstStyle/>
        <a:p>
          <a:endParaRPr lang="es-ES"/>
        </a:p>
      </dgm:t>
    </dgm:pt>
    <dgm:pt modelId="{C179FCDA-EC86-42E1-A7D2-81C585CB4B89}">
      <dgm:prSet phldrT="[Texto]" custT="1"/>
      <dgm:spPr>
        <a:solidFill>
          <a:srgbClr val="00B0F0"/>
        </a:solidFill>
      </dgm:spPr>
      <dgm:t>
        <a:bodyPr/>
        <a:lstStyle/>
        <a:p>
          <a:pPr algn="ctr"/>
          <a:r>
            <a:rPr lang="es-ES" sz="3600" b="1" dirty="0" smtClean="0"/>
            <a:t>ZIKA</a:t>
          </a:r>
          <a:endParaRPr lang="es-ES" sz="3600" b="1" dirty="0"/>
        </a:p>
      </dgm:t>
    </dgm:pt>
    <dgm:pt modelId="{C23B2E42-183D-4ECA-A6E9-201D098D4E39}" type="parTrans" cxnId="{62E255A8-4BFF-43F7-89A6-B6BEDE69B0C1}">
      <dgm:prSet/>
      <dgm:spPr/>
      <dgm:t>
        <a:bodyPr/>
        <a:lstStyle/>
        <a:p>
          <a:endParaRPr lang="es-ES"/>
        </a:p>
      </dgm:t>
    </dgm:pt>
    <dgm:pt modelId="{A0BB9784-6D53-403D-A178-6AD0FD672B90}" type="sibTrans" cxnId="{62E255A8-4BFF-43F7-89A6-B6BEDE69B0C1}">
      <dgm:prSet/>
      <dgm:spPr/>
      <dgm:t>
        <a:bodyPr/>
        <a:lstStyle/>
        <a:p>
          <a:endParaRPr lang="es-ES"/>
        </a:p>
      </dgm:t>
    </dgm:pt>
    <dgm:pt modelId="{BDC2334A-9CBE-4228-82BF-DAA536E32DAF}">
      <dgm:prSet phldrT="[Texto]"/>
      <dgm:spPr/>
      <dgm:t>
        <a:bodyPr/>
        <a:lstStyle/>
        <a:p>
          <a:r>
            <a:rPr lang="es-ES" b="1" dirty="0" smtClean="0"/>
            <a:t>ADEMÁS</a:t>
          </a:r>
          <a:endParaRPr lang="es-ES" b="1" dirty="0"/>
        </a:p>
      </dgm:t>
    </dgm:pt>
    <dgm:pt modelId="{E6E96DCC-0B41-4050-ACC6-68689F96DD8E}" type="parTrans" cxnId="{FB43F9C0-5AA7-4A15-B066-AACDDD2B0AA2}">
      <dgm:prSet/>
      <dgm:spPr/>
      <dgm:t>
        <a:bodyPr/>
        <a:lstStyle/>
        <a:p>
          <a:endParaRPr lang="es-ES"/>
        </a:p>
      </dgm:t>
    </dgm:pt>
    <dgm:pt modelId="{558733D4-90A3-42C3-92FD-12827858D74F}" type="sibTrans" cxnId="{FB43F9C0-5AA7-4A15-B066-AACDDD2B0AA2}">
      <dgm:prSet/>
      <dgm:spPr/>
      <dgm:t>
        <a:bodyPr/>
        <a:lstStyle/>
        <a:p>
          <a:endParaRPr lang="es-ES"/>
        </a:p>
      </dgm:t>
    </dgm:pt>
    <dgm:pt modelId="{3A9095D3-D815-4262-B774-7202F6B0710A}">
      <dgm:prSet phldrT="[Texto]" custT="1"/>
      <dgm:spPr>
        <a:solidFill>
          <a:srgbClr val="00B0F0"/>
        </a:solidFill>
      </dgm:spPr>
      <dgm:t>
        <a:bodyPr/>
        <a:lstStyle/>
        <a:p>
          <a:pPr algn="ctr"/>
          <a:r>
            <a:rPr lang="es-ES" sz="3600" b="1" dirty="0" smtClean="0"/>
            <a:t>FIEBRE AMARILLA</a:t>
          </a:r>
          <a:endParaRPr lang="es-ES" sz="3600" b="1" dirty="0"/>
        </a:p>
      </dgm:t>
    </dgm:pt>
    <dgm:pt modelId="{7772E5DB-43A2-40E8-A91F-FF3E8C0458CC}" type="parTrans" cxnId="{7B3BC483-8D97-4A57-8771-E0B06FB68297}">
      <dgm:prSet/>
      <dgm:spPr/>
      <dgm:t>
        <a:bodyPr/>
        <a:lstStyle/>
        <a:p>
          <a:endParaRPr lang="es-ES"/>
        </a:p>
      </dgm:t>
    </dgm:pt>
    <dgm:pt modelId="{49882FB1-FC42-4FB8-BB9A-B6224E50C5FA}" type="sibTrans" cxnId="{7B3BC483-8D97-4A57-8771-E0B06FB68297}">
      <dgm:prSet/>
      <dgm:spPr/>
      <dgm:t>
        <a:bodyPr/>
        <a:lstStyle/>
        <a:p>
          <a:endParaRPr lang="es-ES"/>
        </a:p>
      </dgm:t>
    </dgm:pt>
    <dgm:pt modelId="{D4B5ADE7-C458-4F78-ABA9-66301505B5DA}" type="pres">
      <dgm:prSet presAssocID="{12B93F8E-93C9-4A02-B3C9-817ADC4D55B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8DAE499F-DC28-46BF-9AC7-859487C0C2B7}" type="pres">
      <dgm:prSet presAssocID="{DA369B3B-22CE-4BB0-A613-1F132BEF5D8B}" presName="parenttextcomposite" presStyleCnt="0"/>
      <dgm:spPr/>
    </dgm:pt>
    <dgm:pt modelId="{74B5A43A-DEF7-41BF-A091-39A06F9695F3}" type="pres">
      <dgm:prSet presAssocID="{DA369B3B-22CE-4BB0-A613-1F132BEF5D8B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532171-D2BB-470B-BE8B-60A4E7C54487}" type="pres">
      <dgm:prSet presAssocID="{DA369B3B-22CE-4BB0-A613-1F132BEF5D8B}" presName="composite" presStyleCnt="0"/>
      <dgm:spPr/>
    </dgm:pt>
    <dgm:pt modelId="{12DE102E-4D3E-44AA-B2BC-59039E7E8EE7}" type="pres">
      <dgm:prSet presAssocID="{DA369B3B-22CE-4BB0-A613-1F132BEF5D8B}" presName="chevron1" presStyleLbl="alignNode1" presStyleIdx="0" presStyleCnt="21"/>
      <dgm:spPr/>
    </dgm:pt>
    <dgm:pt modelId="{3075B6B2-71AF-41D2-909E-659DD412FEF0}" type="pres">
      <dgm:prSet presAssocID="{DA369B3B-22CE-4BB0-A613-1F132BEF5D8B}" presName="chevron2" presStyleLbl="alignNode1" presStyleIdx="1" presStyleCnt="21"/>
      <dgm:spPr/>
    </dgm:pt>
    <dgm:pt modelId="{FD62D7CF-3E04-4FCA-BD53-15CFA0718A6A}" type="pres">
      <dgm:prSet presAssocID="{DA369B3B-22CE-4BB0-A613-1F132BEF5D8B}" presName="chevron3" presStyleLbl="alignNode1" presStyleIdx="2" presStyleCnt="21"/>
      <dgm:spPr/>
    </dgm:pt>
    <dgm:pt modelId="{ECEB43C1-5CA9-4332-8F79-429D136FA562}" type="pres">
      <dgm:prSet presAssocID="{DA369B3B-22CE-4BB0-A613-1F132BEF5D8B}" presName="chevron4" presStyleLbl="alignNode1" presStyleIdx="3" presStyleCnt="21"/>
      <dgm:spPr/>
    </dgm:pt>
    <dgm:pt modelId="{A2F9845E-24BF-4B94-8CFB-582A2059FFBD}" type="pres">
      <dgm:prSet presAssocID="{DA369B3B-22CE-4BB0-A613-1F132BEF5D8B}" presName="chevron5" presStyleLbl="alignNode1" presStyleIdx="4" presStyleCnt="21"/>
      <dgm:spPr/>
    </dgm:pt>
    <dgm:pt modelId="{66E96CD5-5E9D-403B-BF31-EDC6180E2BF2}" type="pres">
      <dgm:prSet presAssocID="{DA369B3B-22CE-4BB0-A613-1F132BEF5D8B}" presName="chevron6" presStyleLbl="alignNode1" presStyleIdx="5" presStyleCnt="21"/>
      <dgm:spPr/>
    </dgm:pt>
    <dgm:pt modelId="{BE906D8F-4119-4576-8946-5B8E267F10BA}" type="pres">
      <dgm:prSet presAssocID="{DA369B3B-22CE-4BB0-A613-1F132BEF5D8B}" presName="chevron7" presStyleLbl="alignNode1" presStyleIdx="6" presStyleCnt="21"/>
      <dgm:spPr/>
    </dgm:pt>
    <dgm:pt modelId="{76D15A3D-1462-4532-9603-07C7950C9FBC}" type="pres">
      <dgm:prSet presAssocID="{DA369B3B-22CE-4BB0-A613-1F132BEF5D8B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26D25D-981D-491A-96D2-9E505DDB7084}" type="pres">
      <dgm:prSet presAssocID="{D230E286-490C-474D-833F-91ACC18C4838}" presName="sibTrans" presStyleCnt="0"/>
      <dgm:spPr/>
    </dgm:pt>
    <dgm:pt modelId="{D155A2CD-412E-40E2-B42F-6795F5D103D5}" type="pres">
      <dgm:prSet presAssocID="{07CE7920-88E2-4881-AA3C-2DEC428DBCD0}" presName="parenttextcomposite" presStyleCnt="0"/>
      <dgm:spPr/>
    </dgm:pt>
    <dgm:pt modelId="{63CBE43C-370E-4E3C-91ED-3F69947F440D}" type="pres">
      <dgm:prSet presAssocID="{07CE7920-88E2-4881-AA3C-2DEC428DBCD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EB9C00-1FB9-4889-9196-49898C484F16}" type="pres">
      <dgm:prSet presAssocID="{07CE7920-88E2-4881-AA3C-2DEC428DBCD0}" presName="composite" presStyleCnt="0"/>
      <dgm:spPr/>
    </dgm:pt>
    <dgm:pt modelId="{739D3023-D3E2-44D2-AB7D-189FCC690D7B}" type="pres">
      <dgm:prSet presAssocID="{07CE7920-88E2-4881-AA3C-2DEC428DBCD0}" presName="chevron1" presStyleLbl="alignNode1" presStyleIdx="7" presStyleCnt="21"/>
      <dgm:spPr/>
    </dgm:pt>
    <dgm:pt modelId="{0A471F49-34F7-4E4A-BCE5-743E720872E9}" type="pres">
      <dgm:prSet presAssocID="{07CE7920-88E2-4881-AA3C-2DEC428DBCD0}" presName="chevron2" presStyleLbl="alignNode1" presStyleIdx="8" presStyleCnt="21"/>
      <dgm:spPr/>
    </dgm:pt>
    <dgm:pt modelId="{D60B285B-45DC-4ED1-9583-7552029EDEC1}" type="pres">
      <dgm:prSet presAssocID="{07CE7920-88E2-4881-AA3C-2DEC428DBCD0}" presName="chevron3" presStyleLbl="alignNode1" presStyleIdx="9" presStyleCnt="21"/>
      <dgm:spPr/>
    </dgm:pt>
    <dgm:pt modelId="{ABABCF6C-7576-4B89-ACB8-358FFD84772D}" type="pres">
      <dgm:prSet presAssocID="{07CE7920-88E2-4881-AA3C-2DEC428DBCD0}" presName="chevron4" presStyleLbl="alignNode1" presStyleIdx="10" presStyleCnt="21"/>
      <dgm:spPr/>
    </dgm:pt>
    <dgm:pt modelId="{30507D51-9DBE-4025-997B-0AFBF42BEA23}" type="pres">
      <dgm:prSet presAssocID="{07CE7920-88E2-4881-AA3C-2DEC428DBCD0}" presName="chevron5" presStyleLbl="alignNode1" presStyleIdx="11" presStyleCnt="21"/>
      <dgm:spPr/>
    </dgm:pt>
    <dgm:pt modelId="{A02C9AEC-06FA-4E58-A558-61B508EA6C03}" type="pres">
      <dgm:prSet presAssocID="{07CE7920-88E2-4881-AA3C-2DEC428DBCD0}" presName="chevron6" presStyleLbl="alignNode1" presStyleIdx="12" presStyleCnt="21"/>
      <dgm:spPr/>
    </dgm:pt>
    <dgm:pt modelId="{C8616038-831D-4E38-A07A-72EDD04220F1}" type="pres">
      <dgm:prSet presAssocID="{07CE7920-88E2-4881-AA3C-2DEC428DBCD0}" presName="chevron7" presStyleLbl="alignNode1" presStyleIdx="13" presStyleCnt="21"/>
      <dgm:spPr/>
    </dgm:pt>
    <dgm:pt modelId="{FE3BE30D-0582-4447-9B5F-BA0CAB057C6A}" type="pres">
      <dgm:prSet presAssocID="{07CE7920-88E2-4881-AA3C-2DEC428DBCD0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7F4D0D-23BE-4654-B677-439660579233}" type="pres">
      <dgm:prSet presAssocID="{2ACBB9B2-9B62-428B-B2F4-2418B64801C4}" presName="sibTrans" presStyleCnt="0"/>
      <dgm:spPr/>
    </dgm:pt>
    <dgm:pt modelId="{615DF851-B42D-4E85-9FFD-8DF285922907}" type="pres">
      <dgm:prSet presAssocID="{BDC2334A-9CBE-4228-82BF-DAA536E32DAF}" presName="parenttextcomposite" presStyleCnt="0"/>
      <dgm:spPr/>
    </dgm:pt>
    <dgm:pt modelId="{BEB492BE-448D-429F-9D65-E6DBD8E2A5C0}" type="pres">
      <dgm:prSet presAssocID="{BDC2334A-9CBE-4228-82BF-DAA536E32DAF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54B977-E008-4FAD-9F50-6F0D273956A2}" type="pres">
      <dgm:prSet presAssocID="{BDC2334A-9CBE-4228-82BF-DAA536E32DAF}" presName="composite" presStyleCnt="0"/>
      <dgm:spPr/>
    </dgm:pt>
    <dgm:pt modelId="{1CADBF0B-663F-4FB1-82E3-50BF70992014}" type="pres">
      <dgm:prSet presAssocID="{BDC2334A-9CBE-4228-82BF-DAA536E32DAF}" presName="chevron1" presStyleLbl="alignNode1" presStyleIdx="14" presStyleCnt="21"/>
      <dgm:spPr/>
    </dgm:pt>
    <dgm:pt modelId="{F27770ED-2FB1-457B-9FD9-5F18B0B8D571}" type="pres">
      <dgm:prSet presAssocID="{BDC2334A-9CBE-4228-82BF-DAA536E32DAF}" presName="chevron2" presStyleLbl="alignNode1" presStyleIdx="15" presStyleCnt="21"/>
      <dgm:spPr/>
    </dgm:pt>
    <dgm:pt modelId="{849266AA-0C0B-42C9-8B37-5785AFB3F9BC}" type="pres">
      <dgm:prSet presAssocID="{BDC2334A-9CBE-4228-82BF-DAA536E32DAF}" presName="chevron3" presStyleLbl="alignNode1" presStyleIdx="16" presStyleCnt="21"/>
      <dgm:spPr/>
    </dgm:pt>
    <dgm:pt modelId="{C0D74492-A701-403B-89D5-CAD7BC12BD01}" type="pres">
      <dgm:prSet presAssocID="{BDC2334A-9CBE-4228-82BF-DAA536E32DAF}" presName="chevron4" presStyleLbl="alignNode1" presStyleIdx="17" presStyleCnt="21"/>
      <dgm:spPr/>
    </dgm:pt>
    <dgm:pt modelId="{1A93C6CF-762A-453C-9F6B-398964F23D17}" type="pres">
      <dgm:prSet presAssocID="{BDC2334A-9CBE-4228-82BF-DAA536E32DAF}" presName="chevron5" presStyleLbl="alignNode1" presStyleIdx="18" presStyleCnt="21"/>
      <dgm:spPr/>
    </dgm:pt>
    <dgm:pt modelId="{B37ED6DD-335A-406E-876C-51985787B725}" type="pres">
      <dgm:prSet presAssocID="{BDC2334A-9CBE-4228-82BF-DAA536E32DAF}" presName="chevron6" presStyleLbl="alignNode1" presStyleIdx="19" presStyleCnt="21"/>
      <dgm:spPr/>
    </dgm:pt>
    <dgm:pt modelId="{F0A01509-6199-4632-8B77-BBA7BE0A9DDC}" type="pres">
      <dgm:prSet presAssocID="{BDC2334A-9CBE-4228-82BF-DAA536E32DAF}" presName="chevron7" presStyleLbl="alignNode1" presStyleIdx="20" presStyleCnt="21"/>
      <dgm:spPr/>
    </dgm:pt>
    <dgm:pt modelId="{533EDFE2-7C61-4068-8F5D-376C17823B7E}" type="pres">
      <dgm:prSet presAssocID="{BDC2334A-9CBE-4228-82BF-DAA536E32DA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43F9C0-5AA7-4A15-B066-AACDDD2B0AA2}" srcId="{12B93F8E-93C9-4A02-B3C9-817ADC4D55B9}" destId="{BDC2334A-9CBE-4228-82BF-DAA536E32DAF}" srcOrd="2" destOrd="0" parTransId="{E6E96DCC-0B41-4050-ACC6-68689F96DD8E}" sibTransId="{558733D4-90A3-42C3-92FD-12827858D74F}"/>
    <dgm:cxn modelId="{0F7C6B68-F435-40CE-8F3E-AF76FEFCA189}" type="presOf" srcId="{3539F90E-F3D8-4D32-AB97-6EF148DD0004}" destId="{76D15A3D-1462-4532-9603-07C7950C9FBC}" srcOrd="0" destOrd="0" presId="urn:microsoft.com/office/officeart/2008/layout/VerticalAccentList"/>
    <dgm:cxn modelId="{33C29F1A-BD12-4F9B-AE8C-55BAA356B533}" srcId="{12B93F8E-93C9-4A02-B3C9-817ADC4D55B9}" destId="{DA369B3B-22CE-4BB0-A613-1F132BEF5D8B}" srcOrd="0" destOrd="0" parTransId="{F40190BB-4A0F-46CE-AD04-BC6CE9DF2126}" sibTransId="{D230E286-490C-474D-833F-91ACC18C4838}"/>
    <dgm:cxn modelId="{DB22ADAA-47F2-475E-BC76-10DE18EE320D}" srcId="{DA369B3B-22CE-4BB0-A613-1F132BEF5D8B}" destId="{3539F90E-F3D8-4D32-AB97-6EF148DD0004}" srcOrd="0" destOrd="0" parTransId="{F379A8BB-8E52-4F4C-B78C-E90D5DF77BB7}" sibTransId="{4674A311-EE1E-4BC1-8AD3-660572C1680D}"/>
    <dgm:cxn modelId="{511678B6-8541-4F54-814D-3BBFC67CBDA0}" type="presOf" srcId="{DA369B3B-22CE-4BB0-A613-1F132BEF5D8B}" destId="{74B5A43A-DEF7-41BF-A091-39A06F9695F3}" srcOrd="0" destOrd="0" presId="urn:microsoft.com/office/officeart/2008/layout/VerticalAccentList"/>
    <dgm:cxn modelId="{AC9E5F9E-4890-40F7-8BC2-DA03287D72E8}" type="presOf" srcId="{12B93F8E-93C9-4A02-B3C9-817ADC4D55B9}" destId="{D4B5ADE7-C458-4F78-ABA9-66301505B5DA}" srcOrd="0" destOrd="0" presId="urn:microsoft.com/office/officeart/2008/layout/VerticalAccentList"/>
    <dgm:cxn modelId="{6A27EBC4-98E2-4813-9B55-128EC9DB4DE7}" srcId="{12B93F8E-93C9-4A02-B3C9-817ADC4D55B9}" destId="{07CE7920-88E2-4881-AA3C-2DEC428DBCD0}" srcOrd="1" destOrd="0" parTransId="{13199C1A-66B2-45A0-A2FE-6CEC1600C5AF}" sibTransId="{2ACBB9B2-9B62-428B-B2F4-2418B64801C4}"/>
    <dgm:cxn modelId="{718649CC-1D16-43B3-A4FE-F1D8B9022BAE}" type="presOf" srcId="{07CE7920-88E2-4881-AA3C-2DEC428DBCD0}" destId="{63CBE43C-370E-4E3C-91ED-3F69947F440D}" srcOrd="0" destOrd="0" presId="urn:microsoft.com/office/officeart/2008/layout/VerticalAccentList"/>
    <dgm:cxn modelId="{7099AF5C-370A-4FB0-9B26-D72C2546AE8B}" type="presOf" srcId="{3A9095D3-D815-4262-B774-7202F6B0710A}" destId="{533EDFE2-7C61-4068-8F5D-376C17823B7E}" srcOrd="0" destOrd="0" presId="urn:microsoft.com/office/officeart/2008/layout/VerticalAccentList"/>
    <dgm:cxn modelId="{7B3BC483-8D97-4A57-8771-E0B06FB68297}" srcId="{BDC2334A-9CBE-4228-82BF-DAA536E32DAF}" destId="{3A9095D3-D815-4262-B774-7202F6B0710A}" srcOrd="0" destOrd="0" parTransId="{7772E5DB-43A2-40E8-A91F-FF3E8C0458CC}" sibTransId="{49882FB1-FC42-4FB8-BB9A-B6224E50C5FA}"/>
    <dgm:cxn modelId="{57DF6312-0421-4170-A68D-F1EF6E4AB993}" type="presOf" srcId="{C179FCDA-EC86-42E1-A7D2-81C585CB4B89}" destId="{FE3BE30D-0582-4447-9B5F-BA0CAB057C6A}" srcOrd="0" destOrd="0" presId="urn:microsoft.com/office/officeart/2008/layout/VerticalAccentList"/>
    <dgm:cxn modelId="{AB466B2F-3FD2-43D3-8C1B-5B5A029B6AA2}" type="presOf" srcId="{BDC2334A-9CBE-4228-82BF-DAA536E32DAF}" destId="{BEB492BE-448D-429F-9D65-E6DBD8E2A5C0}" srcOrd="0" destOrd="0" presId="urn:microsoft.com/office/officeart/2008/layout/VerticalAccentList"/>
    <dgm:cxn modelId="{62E255A8-4BFF-43F7-89A6-B6BEDE69B0C1}" srcId="{07CE7920-88E2-4881-AA3C-2DEC428DBCD0}" destId="{C179FCDA-EC86-42E1-A7D2-81C585CB4B89}" srcOrd="0" destOrd="0" parTransId="{C23B2E42-183D-4ECA-A6E9-201D098D4E39}" sibTransId="{A0BB9784-6D53-403D-A178-6AD0FD672B90}"/>
    <dgm:cxn modelId="{EE9CBBD9-8099-4713-BFBA-B83B8765B521}" type="presParOf" srcId="{D4B5ADE7-C458-4F78-ABA9-66301505B5DA}" destId="{8DAE499F-DC28-46BF-9AC7-859487C0C2B7}" srcOrd="0" destOrd="0" presId="urn:microsoft.com/office/officeart/2008/layout/VerticalAccentList"/>
    <dgm:cxn modelId="{3EC35EBA-CE8B-4C2A-8B80-59B175D68DAB}" type="presParOf" srcId="{8DAE499F-DC28-46BF-9AC7-859487C0C2B7}" destId="{74B5A43A-DEF7-41BF-A091-39A06F9695F3}" srcOrd="0" destOrd="0" presId="urn:microsoft.com/office/officeart/2008/layout/VerticalAccentList"/>
    <dgm:cxn modelId="{BDE838D8-9D7D-4F0A-8885-23520D96FF0C}" type="presParOf" srcId="{D4B5ADE7-C458-4F78-ABA9-66301505B5DA}" destId="{1B532171-D2BB-470B-BE8B-60A4E7C54487}" srcOrd="1" destOrd="0" presId="urn:microsoft.com/office/officeart/2008/layout/VerticalAccentList"/>
    <dgm:cxn modelId="{8A19C34E-1542-4E8D-B0DF-37FF24F6BEA5}" type="presParOf" srcId="{1B532171-D2BB-470B-BE8B-60A4E7C54487}" destId="{12DE102E-4D3E-44AA-B2BC-59039E7E8EE7}" srcOrd="0" destOrd="0" presId="urn:microsoft.com/office/officeart/2008/layout/VerticalAccentList"/>
    <dgm:cxn modelId="{EBEE8568-17BD-4B99-A75C-F3A3E5BDC045}" type="presParOf" srcId="{1B532171-D2BB-470B-BE8B-60A4E7C54487}" destId="{3075B6B2-71AF-41D2-909E-659DD412FEF0}" srcOrd="1" destOrd="0" presId="urn:microsoft.com/office/officeart/2008/layout/VerticalAccentList"/>
    <dgm:cxn modelId="{9987208E-74A2-4DB9-942D-8E93DA3358CE}" type="presParOf" srcId="{1B532171-D2BB-470B-BE8B-60A4E7C54487}" destId="{FD62D7CF-3E04-4FCA-BD53-15CFA0718A6A}" srcOrd="2" destOrd="0" presId="urn:microsoft.com/office/officeart/2008/layout/VerticalAccentList"/>
    <dgm:cxn modelId="{529539E2-41A3-4F21-B837-D4D4736DF614}" type="presParOf" srcId="{1B532171-D2BB-470B-BE8B-60A4E7C54487}" destId="{ECEB43C1-5CA9-4332-8F79-429D136FA562}" srcOrd="3" destOrd="0" presId="urn:microsoft.com/office/officeart/2008/layout/VerticalAccentList"/>
    <dgm:cxn modelId="{6B17682A-6572-4060-AA7E-66F3568A05B3}" type="presParOf" srcId="{1B532171-D2BB-470B-BE8B-60A4E7C54487}" destId="{A2F9845E-24BF-4B94-8CFB-582A2059FFBD}" srcOrd="4" destOrd="0" presId="urn:microsoft.com/office/officeart/2008/layout/VerticalAccentList"/>
    <dgm:cxn modelId="{586DAC70-B751-4DF6-AABF-4001710C548B}" type="presParOf" srcId="{1B532171-D2BB-470B-BE8B-60A4E7C54487}" destId="{66E96CD5-5E9D-403B-BF31-EDC6180E2BF2}" srcOrd="5" destOrd="0" presId="urn:microsoft.com/office/officeart/2008/layout/VerticalAccentList"/>
    <dgm:cxn modelId="{D95B4D8D-86D1-4BA7-B022-ACF6A7A9A7C9}" type="presParOf" srcId="{1B532171-D2BB-470B-BE8B-60A4E7C54487}" destId="{BE906D8F-4119-4576-8946-5B8E267F10BA}" srcOrd="6" destOrd="0" presId="urn:microsoft.com/office/officeart/2008/layout/VerticalAccentList"/>
    <dgm:cxn modelId="{3CEAB754-5A74-4665-8EB4-B70672074552}" type="presParOf" srcId="{1B532171-D2BB-470B-BE8B-60A4E7C54487}" destId="{76D15A3D-1462-4532-9603-07C7950C9FBC}" srcOrd="7" destOrd="0" presId="urn:microsoft.com/office/officeart/2008/layout/VerticalAccentList"/>
    <dgm:cxn modelId="{A9136862-60AD-47AD-99AE-0C29F6390B57}" type="presParOf" srcId="{D4B5ADE7-C458-4F78-ABA9-66301505B5DA}" destId="{4E26D25D-981D-491A-96D2-9E505DDB7084}" srcOrd="2" destOrd="0" presId="urn:microsoft.com/office/officeart/2008/layout/VerticalAccentList"/>
    <dgm:cxn modelId="{9662261C-65A7-40FF-B02F-68A3AE364E4F}" type="presParOf" srcId="{D4B5ADE7-C458-4F78-ABA9-66301505B5DA}" destId="{D155A2CD-412E-40E2-B42F-6795F5D103D5}" srcOrd="3" destOrd="0" presId="urn:microsoft.com/office/officeart/2008/layout/VerticalAccentList"/>
    <dgm:cxn modelId="{BA4037E3-9EA0-4B82-B889-4E0ED73239F7}" type="presParOf" srcId="{D155A2CD-412E-40E2-B42F-6795F5D103D5}" destId="{63CBE43C-370E-4E3C-91ED-3F69947F440D}" srcOrd="0" destOrd="0" presId="urn:microsoft.com/office/officeart/2008/layout/VerticalAccentList"/>
    <dgm:cxn modelId="{19BB8484-3B11-46BD-9E98-076FE98577CF}" type="presParOf" srcId="{D4B5ADE7-C458-4F78-ABA9-66301505B5DA}" destId="{C2EB9C00-1FB9-4889-9196-49898C484F16}" srcOrd="4" destOrd="0" presId="urn:microsoft.com/office/officeart/2008/layout/VerticalAccentList"/>
    <dgm:cxn modelId="{B3E6CD7B-05C6-4126-AEF5-91DE1E9B02C6}" type="presParOf" srcId="{C2EB9C00-1FB9-4889-9196-49898C484F16}" destId="{739D3023-D3E2-44D2-AB7D-189FCC690D7B}" srcOrd="0" destOrd="0" presId="urn:microsoft.com/office/officeart/2008/layout/VerticalAccentList"/>
    <dgm:cxn modelId="{235FDACC-C4BD-4D7C-A487-708EB98F7991}" type="presParOf" srcId="{C2EB9C00-1FB9-4889-9196-49898C484F16}" destId="{0A471F49-34F7-4E4A-BCE5-743E720872E9}" srcOrd="1" destOrd="0" presId="urn:microsoft.com/office/officeart/2008/layout/VerticalAccentList"/>
    <dgm:cxn modelId="{9DF99F02-7362-4C09-8076-B5E35CFD7657}" type="presParOf" srcId="{C2EB9C00-1FB9-4889-9196-49898C484F16}" destId="{D60B285B-45DC-4ED1-9583-7552029EDEC1}" srcOrd="2" destOrd="0" presId="urn:microsoft.com/office/officeart/2008/layout/VerticalAccentList"/>
    <dgm:cxn modelId="{967363C0-548F-4D5B-9A31-3609F221E26D}" type="presParOf" srcId="{C2EB9C00-1FB9-4889-9196-49898C484F16}" destId="{ABABCF6C-7576-4B89-ACB8-358FFD84772D}" srcOrd="3" destOrd="0" presId="urn:microsoft.com/office/officeart/2008/layout/VerticalAccentList"/>
    <dgm:cxn modelId="{D8339298-764A-4A1A-BEF2-EDC13CA7A68A}" type="presParOf" srcId="{C2EB9C00-1FB9-4889-9196-49898C484F16}" destId="{30507D51-9DBE-4025-997B-0AFBF42BEA23}" srcOrd="4" destOrd="0" presId="urn:microsoft.com/office/officeart/2008/layout/VerticalAccentList"/>
    <dgm:cxn modelId="{97E23B2A-55E9-4019-8B15-FF0BAB56DBEB}" type="presParOf" srcId="{C2EB9C00-1FB9-4889-9196-49898C484F16}" destId="{A02C9AEC-06FA-4E58-A558-61B508EA6C03}" srcOrd="5" destOrd="0" presId="urn:microsoft.com/office/officeart/2008/layout/VerticalAccentList"/>
    <dgm:cxn modelId="{C1292123-60F2-4A3F-A5EF-EFB9A087999C}" type="presParOf" srcId="{C2EB9C00-1FB9-4889-9196-49898C484F16}" destId="{C8616038-831D-4E38-A07A-72EDD04220F1}" srcOrd="6" destOrd="0" presId="urn:microsoft.com/office/officeart/2008/layout/VerticalAccentList"/>
    <dgm:cxn modelId="{4CED6345-4057-4799-857C-B0C48A350E40}" type="presParOf" srcId="{C2EB9C00-1FB9-4889-9196-49898C484F16}" destId="{FE3BE30D-0582-4447-9B5F-BA0CAB057C6A}" srcOrd="7" destOrd="0" presId="urn:microsoft.com/office/officeart/2008/layout/VerticalAccentList"/>
    <dgm:cxn modelId="{8DE15700-581D-442C-815C-B165AE585EB9}" type="presParOf" srcId="{D4B5ADE7-C458-4F78-ABA9-66301505B5DA}" destId="{367F4D0D-23BE-4654-B677-439660579233}" srcOrd="5" destOrd="0" presId="urn:microsoft.com/office/officeart/2008/layout/VerticalAccentList"/>
    <dgm:cxn modelId="{F0F108EF-DE94-482E-898F-594A322833AB}" type="presParOf" srcId="{D4B5ADE7-C458-4F78-ABA9-66301505B5DA}" destId="{615DF851-B42D-4E85-9FFD-8DF285922907}" srcOrd="6" destOrd="0" presId="urn:microsoft.com/office/officeart/2008/layout/VerticalAccentList"/>
    <dgm:cxn modelId="{1C793878-E2FB-4EDF-88AF-728E658EFD20}" type="presParOf" srcId="{615DF851-B42D-4E85-9FFD-8DF285922907}" destId="{BEB492BE-448D-429F-9D65-E6DBD8E2A5C0}" srcOrd="0" destOrd="0" presId="urn:microsoft.com/office/officeart/2008/layout/VerticalAccentList"/>
    <dgm:cxn modelId="{9F51D294-8601-4A77-8C82-D8C21EB871F3}" type="presParOf" srcId="{D4B5ADE7-C458-4F78-ABA9-66301505B5DA}" destId="{0254B977-E008-4FAD-9F50-6F0D273956A2}" srcOrd="7" destOrd="0" presId="urn:microsoft.com/office/officeart/2008/layout/VerticalAccentList"/>
    <dgm:cxn modelId="{C0153E63-8E2C-4016-8E15-23F7C6C932BB}" type="presParOf" srcId="{0254B977-E008-4FAD-9F50-6F0D273956A2}" destId="{1CADBF0B-663F-4FB1-82E3-50BF70992014}" srcOrd="0" destOrd="0" presId="urn:microsoft.com/office/officeart/2008/layout/VerticalAccentList"/>
    <dgm:cxn modelId="{0DAE7E00-8A66-4646-96B6-19C3C874757E}" type="presParOf" srcId="{0254B977-E008-4FAD-9F50-6F0D273956A2}" destId="{F27770ED-2FB1-457B-9FD9-5F18B0B8D571}" srcOrd="1" destOrd="0" presId="urn:microsoft.com/office/officeart/2008/layout/VerticalAccentList"/>
    <dgm:cxn modelId="{813564D7-1967-41F0-98E7-B305BD2E5E1C}" type="presParOf" srcId="{0254B977-E008-4FAD-9F50-6F0D273956A2}" destId="{849266AA-0C0B-42C9-8B37-5785AFB3F9BC}" srcOrd="2" destOrd="0" presId="urn:microsoft.com/office/officeart/2008/layout/VerticalAccentList"/>
    <dgm:cxn modelId="{44557726-361B-44FE-BF5F-D330B135B21E}" type="presParOf" srcId="{0254B977-E008-4FAD-9F50-6F0D273956A2}" destId="{C0D74492-A701-403B-89D5-CAD7BC12BD01}" srcOrd="3" destOrd="0" presId="urn:microsoft.com/office/officeart/2008/layout/VerticalAccentList"/>
    <dgm:cxn modelId="{1FC7AA5C-81F8-4A4D-AC3C-679FB74666DA}" type="presParOf" srcId="{0254B977-E008-4FAD-9F50-6F0D273956A2}" destId="{1A93C6CF-762A-453C-9F6B-398964F23D17}" srcOrd="4" destOrd="0" presId="urn:microsoft.com/office/officeart/2008/layout/VerticalAccentList"/>
    <dgm:cxn modelId="{D65D6FF2-96D7-4C5A-9A76-0972A22560DE}" type="presParOf" srcId="{0254B977-E008-4FAD-9F50-6F0D273956A2}" destId="{B37ED6DD-335A-406E-876C-51985787B725}" srcOrd="5" destOrd="0" presId="urn:microsoft.com/office/officeart/2008/layout/VerticalAccentList"/>
    <dgm:cxn modelId="{9E2BD08B-A3EF-4FD8-8816-341D796392BF}" type="presParOf" srcId="{0254B977-E008-4FAD-9F50-6F0D273956A2}" destId="{F0A01509-6199-4632-8B77-BBA7BE0A9DDC}" srcOrd="6" destOrd="0" presId="urn:microsoft.com/office/officeart/2008/layout/VerticalAccentList"/>
    <dgm:cxn modelId="{3369333B-4F0D-4114-9CC1-2333FF52F62F}" type="presParOf" srcId="{0254B977-E008-4FAD-9F50-6F0D273956A2}" destId="{533EDFE2-7C61-4068-8F5D-376C17823B7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761CB6-8EBB-4F02-865C-69CAB2D1D6A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B62706E-5D8C-4755-8500-7B0B288F9705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DATO INTERESANTE</a:t>
          </a:r>
          <a:endParaRPr lang="es-ES" b="1" dirty="0">
            <a:solidFill>
              <a:schemeClr val="tx1"/>
            </a:solidFill>
          </a:endParaRPr>
        </a:p>
      </dgm:t>
    </dgm:pt>
    <dgm:pt modelId="{5E6F42F7-BEC1-4D3A-9BEB-73AD76F1A9C8}" type="parTrans" cxnId="{A7C4D5DA-9220-4DC7-8AB7-DCB458EDFB5E}">
      <dgm:prSet/>
      <dgm:spPr/>
      <dgm:t>
        <a:bodyPr/>
        <a:lstStyle/>
        <a:p>
          <a:endParaRPr lang="es-ES"/>
        </a:p>
      </dgm:t>
    </dgm:pt>
    <dgm:pt modelId="{D10C4C8E-1D4F-430B-8271-7F0E4D7F4AE9}" type="sibTrans" cxnId="{A7C4D5DA-9220-4DC7-8AB7-DCB458EDFB5E}">
      <dgm:prSet/>
      <dgm:spPr/>
      <dgm:t>
        <a:bodyPr/>
        <a:lstStyle/>
        <a:p>
          <a:endParaRPr lang="es-ES"/>
        </a:p>
      </dgm:t>
    </dgm:pt>
    <dgm:pt modelId="{173BCC56-B5B8-488A-AD55-EA607AF3D392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MOSQUITO AEDES AEGYPTI PUEDE VIVIR ENTRE 2 Y 4 SEMANAS EN CONDICIONES NATURALES.</a:t>
          </a:r>
          <a:endParaRPr lang="es-ES" b="1" dirty="0">
            <a:solidFill>
              <a:schemeClr val="tx1"/>
            </a:solidFill>
          </a:endParaRPr>
        </a:p>
      </dgm:t>
    </dgm:pt>
    <dgm:pt modelId="{88E4DF04-121E-4832-AC3D-243F94AE8F4C}" type="parTrans" cxnId="{E523F6F8-779D-48C5-937D-63BACA7FCFDB}">
      <dgm:prSet/>
      <dgm:spPr/>
      <dgm:t>
        <a:bodyPr/>
        <a:lstStyle/>
        <a:p>
          <a:endParaRPr lang="es-ES"/>
        </a:p>
      </dgm:t>
    </dgm:pt>
    <dgm:pt modelId="{63A7DA0B-F28B-4AF8-8430-48CBF763BC72}" type="sibTrans" cxnId="{E523F6F8-779D-48C5-937D-63BACA7FCFDB}">
      <dgm:prSet/>
      <dgm:spPr/>
      <dgm:t>
        <a:bodyPr/>
        <a:lstStyle/>
        <a:p>
          <a:endParaRPr lang="es-ES"/>
        </a:p>
      </dgm:t>
    </dgm:pt>
    <dgm:pt modelId="{46843AFB-3648-4B3C-9859-0F6824B91CF3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OTRA CURIOSIDAD</a:t>
          </a:r>
          <a:endParaRPr lang="es-ES" b="1" dirty="0">
            <a:solidFill>
              <a:schemeClr val="tx1"/>
            </a:solidFill>
          </a:endParaRPr>
        </a:p>
      </dgm:t>
    </dgm:pt>
    <dgm:pt modelId="{5BB755B7-EA20-4632-9130-2AA04A56B141}" type="parTrans" cxnId="{3134772F-22C2-4819-BCBB-74F8A611E10B}">
      <dgm:prSet/>
      <dgm:spPr/>
      <dgm:t>
        <a:bodyPr/>
        <a:lstStyle/>
        <a:p>
          <a:endParaRPr lang="es-ES"/>
        </a:p>
      </dgm:t>
    </dgm:pt>
    <dgm:pt modelId="{5C26FE77-B888-4AB6-A9EA-CF7B69A57C49}" type="sibTrans" cxnId="{3134772F-22C2-4819-BCBB-74F8A611E10B}">
      <dgm:prSet/>
      <dgm:spPr/>
      <dgm:t>
        <a:bodyPr/>
        <a:lstStyle/>
        <a:p>
          <a:endParaRPr lang="es-ES"/>
        </a:p>
      </dgm:t>
    </dgm:pt>
    <dgm:pt modelId="{142EE67B-8603-42A4-8867-50BB9B9D14C7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LA HEMBRA PUEDE PONER ENTRE 100 Y 200 HUEVOS DESPUÉS DE UNA SOLA INGESTA DE SANGRE.</a:t>
          </a:r>
          <a:endParaRPr lang="es-ES" b="1" dirty="0">
            <a:solidFill>
              <a:schemeClr val="tx1"/>
            </a:solidFill>
          </a:endParaRPr>
        </a:p>
      </dgm:t>
    </dgm:pt>
    <dgm:pt modelId="{0C746825-A7DF-4B2F-B033-427D42FC62AB}" type="parTrans" cxnId="{18692FF9-59BC-439F-B30E-B783FA85AAE9}">
      <dgm:prSet/>
      <dgm:spPr/>
      <dgm:t>
        <a:bodyPr/>
        <a:lstStyle/>
        <a:p>
          <a:endParaRPr lang="es-ES"/>
        </a:p>
      </dgm:t>
    </dgm:pt>
    <dgm:pt modelId="{3EB1637A-6FAD-4B83-A7B2-B2BDE83A6C91}" type="sibTrans" cxnId="{18692FF9-59BC-439F-B30E-B783FA85AAE9}">
      <dgm:prSet/>
      <dgm:spPr/>
      <dgm:t>
        <a:bodyPr/>
        <a:lstStyle/>
        <a:p>
          <a:endParaRPr lang="es-ES"/>
        </a:p>
      </dgm:t>
    </dgm:pt>
    <dgm:pt modelId="{F30DD1D0-A7DA-4DC8-81FA-433E3C07A0EB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MÁS CURIOSIDAD</a:t>
          </a:r>
          <a:endParaRPr lang="es-ES" b="1" dirty="0">
            <a:solidFill>
              <a:schemeClr val="tx1"/>
            </a:solidFill>
          </a:endParaRPr>
        </a:p>
      </dgm:t>
    </dgm:pt>
    <dgm:pt modelId="{A8E8AFD4-0085-4359-B506-372A26A81FDD}" type="parTrans" cxnId="{ADF815E5-B2B4-4903-9F68-7912D016AA29}">
      <dgm:prSet/>
      <dgm:spPr/>
      <dgm:t>
        <a:bodyPr/>
        <a:lstStyle/>
        <a:p>
          <a:endParaRPr lang="es-ES"/>
        </a:p>
      </dgm:t>
    </dgm:pt>
    <dgm:pt modelId="{FB2EB18F-A390-4665-ADEE-591DF1D963C7}" type="sibTrans" cxnId="{ADF815E5-B2B4-4903-9F68-7912D016AA29}">
      <dgm:prSet/>
      <dgm:spPr/>
      <dgm:t>
        <a:bodyPr/>
        <a:lstStyle/>
        <a:p>
          <a:endParaRPr lang="es-ES"/>
        </a:p>
      </dgm:t>
    </dgm:pt>
    <dgm:pt modelId="{2E0A7052-8FA1-44E7-B453-C4BD289FF3BE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LOS HUEVOS DEL AEDES SON INCREIBLEMENTE RESISTENTES, PUEDEN SOBREVIVIR EN SUPERFICIES SECAS HASTA 6 MESES.</a:t>
          </a:r>
          <a:endParaRPr lang="es-ES" b="1" dirty="0">
            <a:solidFill>
              <a:schemeClr val="tx1"/>
            </a:solidFill>
          </a:endParaRPr>
        </a:p>
      </dgm:t>
    </dgm:pt>
    <dgm:pt modelId="{5D3C6BDE-1316-4531-AF4B-3CEC1DF8B636}" type="parTrans" cxnId="{32804303-2D71-4850-A93C-CD5DD310ABFA}">
      <dgm:prSet/>
      <dgm:spPr/>
      <dgm:t>
        <a:bodyPr/>
        <a:lstStyle/>
        <a:p>
          <a:endParaRPr lang="es-ES"/>
        </a:p>
      </dgm:t>
    </dgm:pt>
    <dgm:pt modelId="{C3F36AC4-714F-4E64-8C9D-DC3DF4372774}" type="sibTrans" cxnId="{32804303-2D71-4850-A93C-CD5DD310ABFA}">
      <dgm:prSet/>
      <dgm:spPr/>
      <dgm:t>
        <a:bodyPr/>
        <a:lstStyle/>
        <a:p>
          <a:endParaRPr lang="es-ES"/>
        </a:p>
      </dgm:t>
    </dgm:pt>
    <dgm:pt modelId="{268D719B-68D5-404A-BF66-E84AF5CAE53C}" type="pres">
      <dgm:prSet presAssocID="{F0761CB6-8EBB-4F02-865C-69CAB2D1D6A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0F3536-BF45-47F3-B385-93C797D6AA50}" type="pres">
      <dgm:prSet presAssocID="{BB62706E-5D8C-4755-8500-7B0B288F9705}" presName="comp" presStyleCnt="0"/>
      <dgm:spPr/>
    </dgm:pt>
    <dgm:pt modelId="{C4530599-39F6-461C-9E36-6D73A8A7BE27}" type="pres">
      <dgm:prSet presAssocID="{BB62706E-5D8C-4755-8500-7B0B288F9705}" presName="box" presStyleLbl="node1" presStyleIdx="0" presStyleCnt="3"/>
      <dgm:spPr/>
      <dgm:t>
        <a:bodyPr/>
        <a:lstStyle/>
        <a:p>
          <a:endParaRPr lang="es-ES"/>
        </a:p>
      </dgm:t>
    </dgm:pt>
    <dgm:pt modelId="{BFC89188-69A3-49D5-86CC-A9FBF62E8A38}" type="pres">
      <dgm:prSet presAssocID="{BB62706E-5D8C-4755-8500-7B0B288F970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D38B1B1-CF65-4384-88E9-EC1D4F0E6A14}" type="pres">
      <dgm:prSet presAssocID="{BB62706E-5D8C-4755-8500-7B0B288F970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5782C7-1736-4FF2-8DAD-83F2A0C05921}" type="pres">
      <dgm:prSet presAssocID="{D10C4C8E-1D4F-430B-8271-7F0E4D7F4AE9}" presName="spacer" presStyleCnt="0"/>
      <dgm:spPr/>
    </dgm:pt>
    <dgm:pt modelId="{95E619A9-634E-418F-87AA-9F97C60B3C52}" type="pres">
      <dgm:prSet presAssocID="{46843AFB-3648-4B3C-9859-0F6824B91CF3}" presName="comp" presStyleCnt="0"/>
      <dgm:spPr/>
    </dgm:pt>
    <dgm:pt modelId="{EB59CA41-BBA2-48FF-AF25-BD69CAB6B98F}" type="pres">
      <dgm:prSet presAssocID="{46843AFB-3648-4B3C-9859-0F6824B91CF3}" presName="box" presStyleLbl="node1" presStyleIdx="1" presStyleCnt="3"/>
      <dgm:spPr/>
      <dgm:t>
        <a:bodyPr/>
        <a:lstStyle/>
        <a:p>
          <a:endParaRPr lang="es-ES"/>
        </a:p>
      </dgm:t>
    </dgm:pt>
    <dgm:pt modelId="{DFE8DFBB-014C-45A4-B504-CBCAD0C05206}" type="pres">
      <dgm:prSet presAssocID="{46843AFB-3648-4B3C-9859-0F6824B91CF3}" presName="img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3977B6F-0715-4976-A222-D4F7E31368F0}" type="pres">
      <dgm:prSet presAssocID="{46843AFB-3648-4B3C-9859-0F6824B91CF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89FD6D-6B59-4068-B52A-05F4C9FDEE97}" type="pres">
      <dgm:prSet presAssocID="{5C26FE77-B888-4AB6-A9EA-CF7B69A57C49}" presName="spacer" presStyleCnt="0"/>
      <dgm:spPr/>
    </dgm:pt>
    <dgm:pt modelId="{E2E5467C-BB72-4084-BCFC-797D5E306DF5}" type="pres">
      <dgm:prSet presAssocID="{F30DD1D0-A7DA-4DC8-81FA-433E3C07A0EB}" presName="comp" presStyleCnt="0"/>
      <dgm:spPr/>
    </dgm:pt>
    <dgm:pt modelId="{C4D66C19-5474-482F-8068-CC038DF31D0A}" type="pres">
      <dgm:prSet presAssocID="{F30DD1D0-A7DA-4DC8-81FA-433E3C07A0EB}" presName="box" presStyleLbl="node1" presStyleIdx="2" presStyleCnt="3"/>
      <dgm:spPr/>
      <dgm:t>
        <a:bodyPr/>
        <a:lstStyle/>
        <a:p>
          <a:endParaRPr lang="es-ES"/>
        </a:p>
      </dgm:t>
    </dgm:pt>
    <dgm:pt modelId="{A8611E50-CAA6-40EC-B418-5780F611825C}" type="pres">
      <dgm:prSet presAssocID="{F30DD1D0-A7DA-4DC8-81FA-433E3C07A0EB}" presName="img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10AEFF-2B9F-4E0D-9EDE-5137800788B6}" type="pres">
      <dgm:prSet presAssocID="{F30DD1D0-A7DA-4DC8-81FA-433E3C07A0E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6D766B-1A99-4E30-A52A-F43EDBC14420}" type="presOf" srcId="{BB62706E-5D8C-4755-8500-7B0B288F9705}" destId="{C4530599-39F6-461C-9E36-6D73A8A7BE27}" srcOrd="0" destOrd="0" presId="urn:microsoft.com/office/officeart/2005/8/layout/vList4"/>
    <dgm:cxn modelId="{60F10DB1-4985-4B7C-853D-0E27ECE465ED}" type="presOf" srcId="{F0761CB6-8EBB-4F02-865C-69CAB2D1D6AB}" destId="{268D719B-68D5-404A-BF66-E84AF5CAE53C}" srcOrd="0" destOrd="0" presId="urn:microsoft.com/office/officeart/2005/8/layout/vList4"/>
    <dgm:cxn modelId="{CF7AE9B4-96CE-40CF-B7A4-EC34FFF1152B}" type="presOf" srcId="{142EE67B-8603-42A4-8867-50BB9B9D14C7}" destId="{EB59CA41-BBA2-48FF-AF25-BD69CAB6B98F}" srcOrd="0" destOrd="1" presId="urn:microsoft.com/office/officeart/2005/8/layout/vList4"/>
    <dgm:cxn modelId="{ADF815E5-B2B4-4903-9F68-7912D016AA29}" srcId="{F0761CB6-8EBB-4F02-865C-69CAB2D1D6AB}" destId="{F30DD1D0-A7DA-4DC8-81FA-433E3C07A0EB}" srcOrd="2" destOrd="0" parTransId="{A8E8AFD4-0085-4359-B506-372A26A81FDD}" sibTransId="{FB2EB18F-A390-4665-ADEE-591DF1D963C7}"/>
    <dgm:cxn modelId="{3134772F-22C2-4819-BCBB-74F8A611E10B}" srcId="{F0761CB6-8EBB-4F02-865C-69CAB2D1D6AB}" destId="{46843AFB-3648-4B3C-9859-0F6824B91CF3}" srcOrd="1" destOrd="0" parTransId="{5BB755B7-EA20-4632-9130-2AA04A56B141}" sibTransId="{5C26FE77-B888-4AB6-A9EA-CF7B69A57C49}"/>
    <dgm:cxn modelId="{A7C4D5DA-9220-4DC7-8AB7-DCB458EDFB5E}" srcId="{F0761CB6-8EBB-4F02-865C-69CAB2D1D6AB}" destId="{BB62706E-5D8C-4755-8500-7B0B288F9705}" srcOrd="0" destOrd="0" parTransId="{5E6F42F7-BEC1-4D3A-9BEB-73AD76F1A9C8}" sibTransId="{D10C4C8E-1D4F-430B-8271-7F0E4D7F4AE9}"/>
    <dgm:cxn modelId="{087BEEBF-DD9E-4FC5-BA3E-0B86795A13F9}" type="presOf" srcId="{173BCC56-B5B8-488A-AD55-EA607AF3D392}" destId="{C4530599-39F6-461C-9E36-6D73A8A7BE27}" srcOrd="0" destOrd="1" presId="urn:microsoft.com/office/officeart/2005/8/layout/vList4"/>
    <dgm:cxn modelId="{757F78D6-9016-4BBD-9C8E-5FA1742EE031}" type="presOf" srcId="{173BCC56-B5B8-488A-AD55-EA607AF3D392}" destId="{1D38B1B1-CF65-4384-88E9-EC1D4F0E6A14}" srcOrd="1" destOrd="1" presId="urn:microsoft.com/office/officeart/2005/8/layout/vList4"/>
    <dgm:cxn modelId="{DC8B06CF-5AC0-4713-937C-DF8D86A6FED2}" type="presOf" srcId="{46843AFB-3648-4B3C-9859-0F6824B91CF3}" destId="{EB59CA41-BBA2-48FF-AF25-BD69CAB6B98F}" srcOrd="0" destOrd="0" presId="urn:microsoft.com/office/officeart/2005/8/layout/vList4"/>
    <dgm:cxn modelId="{32804303-2D71-4850-A93C-CD5DD310ABFA}" srcId="{F30DD1D0-A7DA-4DC8-81FA-433E3C07A0EB}" destId="{2E0A7052-8FA1-44E7-B453-C4BD289FF3BE}" srcOrd="0" destOrd="0" parTransId="{5D3C6BDE-1316-4531-AF4B-3CEC1DF8B636}" sibTransId="{C3F36AC4-714F-4E64-8C9D-DC3DF4372774}"/>
    <dgm:cxn modelId="{2A3EE0DA-547D-4875-A04A-53ACDAF84539}" type="presOf" srcId="{F30DD1D0-A7DA-4DC8-81FA-433E3C07A0EB}" destId="{1F10AEFF-2B9F-4E0D-9EDE-5137800788B6}" srcOrd="1" destOrd="0" presId="urn:microsoft.com/office/officeart/2005/8/layout/vList4"/>
    <dgm:cxn modelId="{F66F4FF9-DCFE-413A-8741-7C9CE8BDC237}" type="presOf" srcId="{2E0A7052-8FA1-44E7-B453-C4BD289FF3BE}" destId="{C4D66C19-5474-482F-8068-CC038DF31D0A}" srcOrd="0" destOrd="1" presId="urn:microsoft.com/office/officeart/2005/8/layout/vList4"/>
    <dgm:cxn modelId="{A1CF9B1A-B2EF-4D3A-9F95-6DEAF057011D}" type="presOf" srcId="{F30DD1D0-A7DA-4DC8-81FA-433E3C07A0EB}" destId="{C4D66C19-5474-482F-8068-CC038DF31D0A}" srcOrd="0" destOrd="0" presId="urn:microsoft.com/office/officeart/2005/8/layout/vList4"/>
    <dgm:cxn modelId="{EDADBA10-E800-44F8-90D6-B2A25C0C22DC}" type="presOf" srcId="{2E0A7052-8FA1-44E7-B453-C4BD289FF3BE}" destId="{1F10AEFF-2B9F-4E0D-9EDE-5137800788B6}" srcOrd="1" destOrd="1" presId="urn:microsoft.com/office/officeart/2005/8/layout/vList4"/>
    <dgm:cxn modelId="{02B08FEF-2233-4CB8-B84B-4E3C8A5F4A61}" type="presOf" srcId="{46843AFB-3648-4B3C-9859-0F6824B91CF3}" destId="{A3977B6F-0715-4976-A222-D4F7E31368F0}" srcOrd="1" destOrd="0" presId="urn:microsoft.com/office/officeart/2005/8/layout/vList4"/>
    <dgm:cxn modelId="{18692FF9-59BC-439F-B30E-B783FA85AAE9}" srcId="{46843AFB-3648-4B3C-9859-0F6824B91CF3}" destId="{142EE67B-8603-42A4-8867-50BB9B9D14C7}" srcOrd="0" destOrd="0" parTransId="{0C746825-A7DF-4B2F-B033-427D42FC62AB}" sibTransId="{3EB1637A-6FAD-4B83-A7B2-B2BDE83A6C91}"/>
    <dgm:cxn modelId="{E523F6F8-779D-48C5-937D-63BACA7FCFDB}" srcId="{BB62706E-5D8C-4755-8500-7B0B288F9705}" destId="{173BCC56-B5B8-488A-AD55-EA607AF3D392}" srcOrd="0" destOrd="0" parTransId="{88E4DF04-121E-4832-AC3D-243F94AE8F4C}" sibTransId="{63A7DA0B-F28B-4AF8-8430-48CBF763BC72}"/>
    <dgm:cxn modelId="{FFD88770-5AEE-46E5-99C7-C1924E88E651}" type="presOf" srcId="{142EE67B-8603-42A4-8867-50BB9B9D14C7}" destId="{A3977B6F-0715-4976-A222-D4F7E31368F0}" srcOrd="1" destOrd="1" presId="urn:microsoft.com/office/officeart/2005/8/layout/vList4"/>
    <dgm:cxn modelId="{FB69226B-F674-41E5-8AA3-99A3350922D1}" type="presOf" srcId="{BB62706E-5D8C-4755-8500-7B0B288F9705}" destId="{1D38B1B1-CF65-4384-88E9-EC1D4F0E6A14}" srcOrd="1" destOrd="0" presId="urn:microsoft.com/office/officeart/2005/8/layout/vList4"/>
    <dgm:cxn modelId="{575C1BBF-5102-4AAC-8942-DE03EE3E30C0}" type="presParOf" srcId="{268D719B-68D5-404A-BF66-E84AF5CAE53C}" destId="{E10F3536-BF45-47F3-B385-93C797D6AA50}" srcOrd="0" destOrd="0" presId="urn:microsoft.com/office/officeart/2005/8/layout/vList4"/>
    <dgm:cxn modelId="{F5144C7F-8D1D-4506-A11B-A39B3CE0DD55}" type="presParOf" srcId="{E10F3536-BF45-47F3-B385-93C797D6AA50}" destId="{C4530599-39F6-461C-9E36-6D73A8A7BE27}" srcOrd="0" destOrd="0" presId="urn:microsoft.com/office/officeart/2005/8/layout/vList4"/>
    <dgm:cxn modelId="{D918243E-DBA0-45BC-8701-49C89A0DE97A}" type="presParOf" srcId="{E10F3536-BF45-47F3-B385-93C797D6AA50}" destId="{BFC89188-69A3-49D5-86CC-A9FBF62E8A38}" srcOrd="1" destOrd="0" presId="urn:microsoft.com/office/officeart/2005/8/layout/vList4"/>
    <dgm:cxn modelId="{95EA3F88-DA3D-4DAC-9C17-0ADF36D685F5}" type="presParOf" srcId="{E10F3536-BF45-47F3-B385-93C797D6AA50}" destId="{1D38B1B1-CF65-4384-88E9-EC1D4F0E6A14}" srcOrd="2" destOrd="0" presId="urn:microsoft.com/office/officeart/2005/8/layout/vList4"/>
    <dgm:cxn modelId="{A2BEFD09-1C9A-4566-9EA7-C63FB0523EE2}" type="presParOf" srcId="{268D719B-68D5-404A-BF66-E84AF5CAE53C}" destId="{805782C7-1736-4FF2-8DAD-83F2A0C05921}" srcOrd="1" destOrd="0" presId="urn:microsoft.com/office/officeart/2005/8/layout/vList4"/>
    <dgm:cxn modelId="{6A6B6075-62A1-41D5-A2CB-F6FA1B8FC452}" type="presParOf" srcId="{268D719B-68D5-404A-BF66-E84AF5CAE53C}" destId="{95E619A9-634E-418F-87AA-9F97C60B3C52}" srcOrd="2" destOrd="0" presId="urn:microsoft.com/office/officeart/2005/8/layout/vList4"/>
    <dgm:cxn modelId="{38765321-4132-4FB9-99EC-9C47D7A797ED}" type="presParOf" srcId="{95E619A9-634E-418F-87AA-9F97C60B3C52}" destId="{EB59CA41-BBA2-48FF-AF25-BD69CAB6B98F}" srcOrd="0" destOrd="0" presId="urn:microsoft.com/office/officeart/2005/8/layout/vList4"/>
    <dgm:cxn modelId="{300C2561-5011-4954-9162-8EFA30940083}" type="presParOf" srcId="{95E619A9-634E-418F-87AA-9F97C60B3C52}" destId="{DFE8DFBB-014C-45A4-B504-CBCAD0C05206}" srcOrd="1" destOrd="0" presId="urn:microsoft.com/office/officeart/2005/8/layout/vList4"/>
    <dgm:cxn modelId="{A8C7A689-832E-473E-AE7E-22211E6DE000}" type="presParOf" srcId="{95E619A9-634E-418F-87AA-9F97C60B3C52}" destId="{A3977B6F-0715-4976-A222-D4F7E31368F0}" srcOrd="2" destOrd="0" presId="urn:microsoft.com/office/officeart/2005/8/layout/vList4"/>
    <dgm:cxn modelId="{075577AC-F313-4531-94D8-7752FD50FD29}" type="presParOf" srcId="{268D719B-68D5-404A-BF66-E84AF5CAE53C}" destId="{9B89FD6D-6B59-4068-B52A-05F4C9FDEE97}" srcOrd="3" destOrd="0" presId="urn:microsoft.com/office/officeart/2005/8/layout/vList4"/>
    <dgm:cxn modelId="{335171D5-C35B-498C-8768-7ECED327F827}" type="presParOf" srcId="{268D719B-68D5-404A-BF66-E84AF5CAE53C}" destId="{E2E5467C-BB72-4084-BCFC-797D5E306DF5}" srcOrd="4" destOrd="0" presId="urn:microsoft.com/office/officeart/2005/8/layout/vList4"/>
    <dgm:cxn modelId="{C65D53B1-FE93-4BFA-A416-DA7E9999673A}" type="presParOf" srcId="{E2E5467C-BB72-4084-BCFC-797D5E306DF5}" destId="{C4D66C19-5474-482F-8068-CC038DF31D0A}" srcOrd="0" destOrd="0" presId="urn:microsoft.com/office/officeart/2005/8/layout/vList4"/>
    <dgm:cxn modelId="{35C224D3-4350-4C47-86A9-D6FB16AB6758}" type="presParOf" srcId="{E2E5467C-BB72-4084-BCFC-797D5E306DF5}" destId="{A8611E50-CAA6-40EC-B418-5780F611825C}" srcOrd="1" destOrd="0" presId="urn:microsoft.com/office/officeart/2005/8/layout/vList4"/>
    <dgm:cxn modelId="{E70588FF-FC53-4D31-82BB-5C8377ED2216}" type="presParOf" srcId="{E2E5467C-BB72-4084-BCFC-797D5E306DF5}" destId="{1F10AEFF-2B9F-4E0D-9EDE-5137800788B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C9397B-094D-4476-A884-39590492EFA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B452872-014C-4685-89F5-AA2A0B1F85E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MOSQUITO ADES</a:t>
          </a:r>
        </a:p>
        <a:p>
          <a:r>
            <a:rPr lang="es-ES" b="1" dirty="0" smtClean="0">
              <a:solidFill>
                <a:schemeClr val="tx1"/>
              </a:solidFill>
            </a:rPr>
            <a:t>EGIPCIO</a:t>
          </a:r>
          <a:endParaRPr lang="es-ES" b="1" dirty="0">
            <a:solidFill>
              <a:schemeClr val="tx1"/>
            </a:solidFill>
          </a:endParaRPr>
        </a:p>
      </dgm:t>
    </dgm:pt>
    <dgm:pt modelId="{0B353004-3A48-4BEE-B13E-35FB8E63AC94}" type="parTrans" cxnId="{D7D1D283-74DC-4704-8278-1842FE13B9BA}">
      <dgm:prSet/>
      <dgm:spPr/>
      <dgm:t>
        <a:bodyPr/>
        <a:lstStyle/>
        <a:p>
          <a:endParaRPr lang="es-ES"/>
        </a:p>
      </dgm:t>
    </dgm:pt>
    <dgm:pt modelId="{82EB086E-79B0-4AE4-9ED5-4B13D3770A60}" type="sibTrans" cxnId="{D7D1D283-74DC-4704-8278-1842FE13B9BA}">
      <dgm:prSet/>
      <dgm:spPr/>
      <dgm:t>
        <a:bodyPr/>
        <a:lstStyle/>
        <a:p>
          <a:endParaRPr lang="es-ES"/>
        </a:p>
      </dgm:t>
    </dgm:pt>
    <dgm:pt modelId="{6F7E82AF-7068-46A5-B264-81F63253BEA5}">
      <dgm:prSet phldrT="[Texto]" phldr="1"/>
      <dgm:spPr>
        <a:solidFill>
          <a:srgbClr val="00B0F0"/>
        </a:solidFill>
      </dgm:spPr>
      <dgm:t>
        <a:bodyPr/>
        <a:lstStyle/>
        <a:p>
          <a:endParaRPr lang="es-ES" b="1" dirty="0">
            <a:solidFill>
              <a:schemeClr val="tx1"/>
            </a:solidFill>
          </a:endParaRPr>
        </a:p>
      </dgm:t>
    </dgm:pt>
    <dgm:pt modelId="{BEF6DDFF-C105-462C-8349-7F54E5FE170E}" type="parTrans" cxnId="{C87C7AF8-38A5-4A26-829A-5B7B54123FF7}">
      <dgm:prSet/>
      <dgm:spPr/>
      <dgm:t>
        <a:bodyPr/>
        <a:lstStyle/>
        <a:p>
          <a:endParaRPr lang="es-ES"/>
        </a:p>
      </dgm:t>
    </dgm:pt>
    <dgm:pt modelId="{A2E3DB52-31AA-464D-A0FA-E808BEA59A7A}" type="sibTrans" cxnId="{C87C7AF8-38A5-4A26-829A-5B7B54123FF7}">
      <dgm:prSet/>
      <dgm:spPr/>
      <dgm:t>
        <a:bodyPr/>
        <a:lstStyle/>
        <a:p>
          <a:endParaRPr lang="es-ES"/>
        </a:p>
      </dgm:t>
    </dgm:pt>
    <dgm:pt modelId="{5A47A3B1-9937-4C40-9221-71627AAB24A8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CONTAGIO </a:t>
          </a:r>
        </a:p>
        <a:p>
          <a:r>
            <a:rPr lang="es-ES" b="1" dirty="0" smtClean="0">
              <a:solidFill>
                <a:schemeClr val="tx1"/>
              </a:solidFill>
            </a:rPr>
            <a:t>Y</a:t>
          </a:r>
        </a:p>
        <a:p>
          <a:r>
            <a:rPr lang="es-ES" b="1" dirty="0" smtClean="0">
              <a:solidFill>
                <a:schemeClr val="tx1"/>
              </a:solidFill>
            </a:rPr>
            <a:t> MUERTE</a:t>
          </a:r>
          <a:endParaRPr lang="es-ES" b="1" dirty="0">
            <a:solidFill>
              <a:schemeClr val="tx1"/>
            </a:solidFill>
          </a:endParaRPr>
        </a:p>
      </dgm:t>
    </dgm:pt>
    <dgm:pt modelId="{5856B892-54D3-49EC-9F8B-A2321F17774C}" type="parTrans" cxnId="{6791666B-6971-4A02-95FD-53FD556BC862}">
      <dgm:prSet/>
      <dgm:spPr/>
      <dgm:t>
        <a:bodyPr/>
        <a:lstStyle/>
        <a:p>
          <a:endParaRPr lang="es-ES"/>
        </a:p>
      </dgm:t>
    </dgm:pt>
    <dgm:pt modelId="{0270BCB9-AAD0-4CB5-B122-09AF3B4468DE}" type="sibTrans" cxnId="{6791666B-6971-4A02-95FD-53FD556BC862}">
      <dgm:prSet/>
      <dgm:spPr/>
      <dgm:t>
        <a:bodyPr/>
        <a:lstStyle/>
        <a:p>
          <a:endParaRPr lang="es-ES"/>
        </a:p>
      </dgm:t>
    </dgm:pt>
    <dgm:pt modelId="{5E6AF7C6-EB50-41A3-BE37-51BF4DC9312D}" type="pres">
      <dgm:prSet presAssocID="{DCC9397B-094D-4476-A884-39590492EFAE}" presName="CompostProcess" presStyleCnt="0">
        <dgm:presLayoutVars>
          <dgm:dir/>
          <dgm:resizeHandles val="exact"/>
        </dgm:presLayoutVars>
      </dgm:prSet>
      <dgm:spPr/>
    </dgm:pt>
    <dgm:pt modelId="{F7C96AAE-37EC-4D57-A0C5-099B04D63E0D}" type="pres">
      <dgm:prSet presAssocID="{DCC9397B-094D-4476-A884-39590492EFAE}" presName="arrow" presStyleLbl="bgShp" presStyleIdx="0" presStyleCnt="1"/>
      <dgm:spPr/>
    </dgm:pt>
    <dgm:pt modelId="{F226B808-D5C9-4022-8784-89E23CEF1391}" type="pres">
      <dgm:prSet presAssocID="{DCC9397B-094D-4476-A884-39590492EFAE}" presName="linearProcess" presStyleCnt="0"/>
      <dgm:spPr/>
    </dgm:pt>
    <dgm:pt modelId="{2407700F-4839-4215-A0C6-C1BBD5275A2E}" type="pres">
      <dgm:prSet presAssocID="{2B452872-014C-4685-89F5-AA2A0B1F85E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EE5005-BC8E-4FD2-A954-84334B42E5DD}" type="pres">
      <dgm:prSet presAssocID="{82EB086E-79B0-4AE4-9ED5-4B13D3770A60}" presName="sibTrans" presStyleCnt="0"/>
      <dgm:spPr/>
    </dgm:pt>
    <dgm:pt modelId="{0F0982E0-5906-4ADD-87C7-F1CE437FD578}" type="pres">
      <dgm:prSet presAssocID="{6F7E82AF-7068-46A5-B264-81F63253BEA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626983-24A9-44CE-9A26-24500B0BDE9C}" type="pres">
      <dgm:prSet presAssocID="{A2E3DB52-31AA-464D-A0FA-E808BEA59A7A}" presName="sibTrans" presStyleCnt="0"/>
      <dgm:spPr/>
    </dgm:pt>
    <dgm:pt modelId="{A518FE3F-56BF-4B63-B10C-87676FEBEA82}" type="pres">
      <dgm:prSet presAssocID="{5A47A3B1-9937-4C40-9221-71627AAB24A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91666B-6971-4A02-95FD-53FD556BC862}" srcId="{DCC9397B-094D-4476-A884-39590492EFAE}" destId="{5A47A3B1-9937-4C40-9221-71627AAB24A8}" srcOrd="2" destOrd="0" parTransId="{5856B892-54D3-49EC-9F8B-A2321F17774C}" sibTransId="{0270BCB9-AAD0-4CB5-B122-09AF3B4468DE}"/>
    <dgm:cxn modelId="{C87C7AF8-38A5-4A26-829A-5B7B54123FF7}" srcId="{DCC9397B-094D-4476-A884-39590492EFAE}" destId="{6F7E82AF-7068-46A5-B264-81F63253BEA5}" srcOrd="1" destOrd="0" parTransId="{BEF6DDFF-C105-462C-8349-7F54E5FE170E}" sibTransId="{A2E3DB52-31AA-464D-A0FA-E808BEA59A7A}"/>
    <dgm:cxn modelId="{529E9DC9-B151-4FC1-9BE3-18A5B4EF915F}" type="presOf" srcId="{6F7E82AF-7068-46A5-B264-81F63253BEA5}" destId="{0F0982E0-5906-4ADD-87C7-F1CE437FD578}" srcOrd="0" destOrd="0" presId="urn:microsoft.com/office/officeart/2005/8/layout/hProcess9"/>
    <dgm:cxn modelId="{7BD3AD15-0B41-4046-B313-BE24D8B82B30}" type="presOf" srcId="{2B452872-014C-4685-89F5-AA2A0B1F85EB}" destId="{2407700F-4839-4215-A0C6-C1BBD5275A2E}" srcOrd="0" destOrd="0" presId="urn:microsoft.com/office/officeart/2005/8/layout/hProcess9"/>
    <dgm:cxn modelId="{83C75BF4-E95F-4E5E-83D6-249040E9D721}" type="presOf" srcId="{5A47A3B1-9937-4C40-9221-71627AAB24A8}" destId="{A518FE3F-56BF-4B63-B10C-87676FEBEA82}" srcOrd="0" destOrd="0" presId="urn:microsoft.com/office/officeart/2005/8/layout/hProcess9"/>
    <dgm:cxn modelId="{D7D1D283-74DC-4704-8278-1842FE13B9BA}" srcId="{DCC9397B-094D-4476-A884-39590492EFAE}" destId="{2B452872-014C-4685-89F5-AA2A0B1F85EB}" srcOrd="0" destOrd="0" parTransId="{0B353004-3A48-4BEE-B13E-35FB8E63AC94}" sibTransId="{82EB086E-79B0-4AE4-9ED5-4B13D3770A60}"/>
    <dgm:cxn modelId="{40C08267-CFC8-4DFB-B1BB-00E7ABB466BE}" type="presOf" srcId="{DCC9397B-094D-4476-A884-39590492EFAE}" destId="{5E6AF7C6-EB50-41A3-BE37-51BF4DC9312D}" srcOrd="0" destOrd="0" presId="urn:microsoft.com/office/officeart/2005/8/layout/hProcess9"/>
    <dgm:cxn modelId="{52B937E3-06AC-4B16-A84C-1CE78538A189}" type="presParOf" srcId="{5E6AF7C6-EB50-41A3-BE37-51BF4DC9312D}" destId="{F7C96AAE-37EC-4D57-A0C5-099B04D63E0D}" srcOrd="0" destOrd="0" presId="urn:microsoft.com/office/officeart/2005/8/layout/hProcess9"/>
    <dgm:cxn modelId="{02E56D50-166C-49C2-9B47-8E26D44B12E9}" type="presParOf" srcId="{5E6AF7C6-EB50-41A3-BE37-51BF4DC9312D}" destId="{F226B808-D5C9-4022-8784-89E23CEF1391}" srcOrd="1" destOrd="0" presId="urn:microsoft.com/office/officeart/2005/8/layout/hProcess9"/>
    <dgm:cxn modelId="{5E015A9B-4DE0-4DDF-8AB2-274D1DEE9292}" type="presParOf" srcId="{F226B808-D5C9-4022-8784-89E23CEF1391}" destId="{2407700F-4839-4215-A0C6-C1BBD5275A2E}" srcOrd="0" destOrd="0" presId="urn:microsoft.com/office/officeart/2005/8/layout/hProcess9"/>
    <dgm:cxn modelId="{C8140C45-B977-44DF-AF2A-729D3B900F51}" type="presParOf" srcId="{F226B808-D5C9-4022-8784-89E23CEF1391}" destId="{80EE5005-BC8E-4FD2-A954-84334B42E5DD}" srcOrd="1" destOrd="0" presId="urn:microsoft.com/office/officeart/2005/8/layout/hProcess9"/>
    <dgm:cxn modelId="{A8BB9D1E-2032-42F6-8E6D-4FCE1B43398D}" type="presParOf" srcId="{F226B808-D5C9-4022-8784-89E23CEF1391}" destId="{0F0982E0-5906-4ADD-87C7-F1CE437FD578}" srcOrd="2" destOrd="0" presId="urn:microsoft.com/office/officeart/2005/8/layout/hProcess9"/>
    <dgm:cxn modelId="{255F4857-754E-4D76-A61D-6F16AA2BDEC2}" type="presParOf" srcId="{F226B808-D5C9-4022-8784-89E23CEF1391}" destId="{4D626983-24A9-44CE-9A26-24500B0BDE9C}" srcOrd="3" destOrd="0" presId="urn:microsoft.com/office/officeart/2005/8/layout/hProcess9"/>
    <dgm:cxn modelId="{82F3666C-4C33-4974-906E-10853EC076AF}" type="presParOf" srcId="{F226B808-D5C9-4022-8784-89E23CEF1391}" destId="{A518FE3F-56BF-4B63-B10C-87676FEBEA82}" srcOrd="4" destOrd="0" presId="urn:microsoft.com/office/officeart/2005/8/layout/hProcess9"/>
  </dgm:cxnLst>
  <dgm:bg>
    <a:solidFill>
      <a:srgbClr val="00B0F0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9941C-9304-49B1-A2EB-FF9BA918DE4C}">
      <dsp:nvSpPr>
        <dsp:cNvPr id="0" name=""/>
        <dsp:cNvSpPr/>
      </dsp:nvSpPr>
      <dsp:spPr>
        <a:xfrm rot="16200000">
          <a:off x="1682533" y="-1682533"/>
          <a:ext cx="2259878" cy="5624945"/>
        </a:xfrm>
        <a:prstGeom prst="round1Rect">
          <a:avLst/>
        </a:prstGeom>
        <a:solidFill>
          <a:srgbClr val="00B0F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solidFill>
                <a:schemeClr val="tx1"/>
              </a:solidFill>
            </a:rPr>
            <a:t>Actividad: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Es más activo de día.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Con dos principales picos de actividad, uno a la mañana temprano y otro al atardecer</a:t>
          </a:r>
          <a:r>
            <a:rPr lang="es-ES" sz="1600" b="1" kern="1200" dirty="0" smtClean="0">
              <a:solidFill>
                <a:schemeClr val="tx1"/>
              </a:solidFill>
            </a:rPr>
            <a:t>. </a:t>
          </a:r>
          <a:r>
            <a:rPr lang="es-ES" sz="1600" kern="1200" dirty="0" smtClean="0"/>
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es-ES" sz="1600" kern="1200" dirty="0"/>
        </a:p>
      </dsp:txBody>
      <dsp:txXfrm rot="5400000">
        <a:off x="0" y="0"/>
        <a:ext cx="5624945" cy="1694908"/>
      </dsp:txXfrm>
    </dsp:sp>
    <dsp:sp modelId="{78B1035D-746E-4231-B7DF-862DB90D64B5}">
      <dsp:nvSpPr>
        <dsp:cNvPr id="0" name=""/>
        <dsp:cNvSpPr/>
      </dsp:nvSpPr>
      <dsp:spPr>
        <a:xfrm>
          <a:off x="5624945" y="0"/>
          <a:ext cx="5624945" cy="2259878"/>
        </a:xfrm>
        <a:prstGeom prst="round1Rect">
          <a:avLst/>
        </a:prstGeom>
        <a:solidFill>
          <a:srgbClr val="00B0F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u="sng" kern="1200" dirty="0" smtClean="0">
              <a:solidFill>
                <a:schemeClr val="tx1"/>
              </a:solidFill>
            </a:rPr>
            <a:t>Características físicas: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Rayas blancas y negras en el cuerpo y patas.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5624945" y="0"/>
        <a:ext cx="5624945" cy="1694908"/>
      </dsp:txXfrm>
    </dsp:sp>
    <dsp:sp modelId="{F6301444-0411-4C77-954A-61F864D7EEC5}">
      <dsp:nvSpPr>
        <dsp:cNvPr id="0" name=""/>
        <dsp:cNvSpPr/>
      </dsp:nvSpPr>
      <dsp:spPr>
        <a:xfrm rot="10800000">
          <a:off x="0" y="2259878"/>
          <a:ext cx="5624945" cy="2259878"/>
        </a:xfrm>
        <a:prstGeom prst="round1Rect">
          <a:avLst/>
        </a:prstGeom>
        <a:solidFill>
          <a:srgbClr val="00B0F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solidFill>
                <a:schemeClr val="tx1"/>
              </a:solidFill>
            </a:rPr>
            <a:t>Alimentación y picadura: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Las hembras son las únicas que pican, principalmente personas.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Otros mosquitos prefieren animales.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                                                                                         </a:t>
          </a:r>
          <a:endParaRPr lang="es-ES" sz="1600" kern="1200" dirty="0"/>
        </a:p>
      </dsp:txBody>
      <dsp:txXfrm rot="10800000">
        <a:off x="0" y="2824848"/>
        <a:ext cx="5624945" cy="1694908"/>
      </dsp:txXfrm>
    </dsp:sp>
    <dsp:sp modelId="{BACE5651-B4DF-479E-92F8-CFA30B6CB63D}">
      <dsp:nvSpPr>
        <dsp:cNvPr id="0" name=""/>
        <dsp:cNvSpPr/>
      </dsp:nvSpPr>
      <dsp:spPr>
        <a:xfrm rot="5400000">
          <a:off x="7307479" y="577345"/>
          <a:ext cx="2259878" cy="5624945"/>
        </a:xfrm>
        <a:prstGeom prst="round1Rect">
          <a:avLst/>
        </a:prstGeom>
        <a:solidFill>
          <a:srgbClr val="00B0F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u="sng" kern="1200" dirty="0" smtClean="0">
              <a:solidFill>
                <a:schemeClr val="tx1"/>
              </a:solidFill>
            </a:rPr>
            <a:t>Hábitos de reproducción: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 Pone sus huevos en agua limpia y estancada.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Los huevos pueden sobrevivir en condiciones secas durante mucho tiempo, esperando el contacto con agua para eclosionar.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>
            <a:solidFill>
              <a:schemeClr val="tx1"/>
            </a:solidFill>
          </a:endParaRPr>
        </a:p>
      </dsp:txBody>
      <dsp:txXfrm rot="-5400000">
        <a:off x="5624945" y="2824847"/>
        <a:ext cx="5624945" cy="1694908"/>
      </dsp:txXfrm>
    </dsp:sp>
    <dsp:sp modelId="{ABE03633-6A54-44CC-8095-B42D301FCC98}">
      <dsp:nvSpPr>
        <dsp:cNvPr id="0" name=""/>
        <dsp:cNvSpPr/>
      </dsp:nvSpPr>
      <dsp:spPr>
        <a:xfrm>
          <a:off x="3937461" y="1874094"/>
          <a:ext cx="3374967" cy="742776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err="1" smtClean="0"/>
            <a:t>Ades</a:t>
          </a:r>
          <a:r>
            <a:rPr lang="es-ES" sz="3100" b="1" kern="1200" dirty="0" smtClean="0"/>
            <a:t> Egipcio</a:t>
          </a:r>
          <a:endParaRPr lang="es-ES" sz="3100" b="1" kern="1200" dirty="0"/>
        </a:p>
      </dsp:txBody>
      <dsp:txXfrm>
        <a:off x="3973720" y="1910353"/>
        <a:ext cx="3302449" cy="670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96220-BD0D-42B2-8738-0015AC692718}">
      <dsp:nvSpPr>
        <dsp:cNvPr id="0" name=""/>
        <dsp:cNvSpPr/>
      </dsp:nvSpPr>
      <dsp:spPr>
        <a:xfrm>
          <a:off x="8582058" y="410219"/>
          <a:ext cx="184049" cy="34063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DCAE6-6CF8-45F0-94C4-3DB3A64EB8DB}">
      <dsp:nvSpPr>
        <dsp:cNvPr id="0" name=""/>
        <dsp:cNvSpPr/>
      </dsp:nvSpPr>
      <dsp:spPr>
        <a:xfrm>
          <a:off x="1216986" y="410219"/>
          <a:ext cx="4786833" cy="340636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4ED16-26C1-4213-8D9E-A0013FF50E38}">
      <dsp:nvSpPr>
        <dsp:cNvPr id="0" name=""/>
        <dsp:cNvSpPr/>
      </dsp:nvSpPr>
      <dsp:spPr>
        <a:xfrm>
          <a:off x="0" y="53297"/>
          <a:ext cx="5311750" cy="32221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E0FC2-8C8B-4CA3-B696-B66B4DB9BED5}">
      <dsp:nvSpPr>
        <dsp:cNvPr id="0" name=""/>
        <dsp:cNvSpPr/>
      </dsp:nvSpPr>
      <dsp:spPr>
        <a:xfrm>
          <a:off x="487927" y="3478938"/>
          <a:ext cx="4415640" cy="404338"/>
        </a:xfrm>
        <a:prstGeom prst="rect">
          <a:avLst/>
        </a:prstGeom>
        <a:solidFill>
          <a:srgbClr val="00B0F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91440" rIns="2438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DENGUE CLÁSICO: </a:t>
          </a:r>
          <a:endParaRPr lang="es-ES" sz="2400" b="1" kern="1200" dirty="0"/>
        </a:p>
      </dsp:txBody>
      <dsp:txXfrm>
        <a:off x="487927" y="3478938"/>
        <a:ext cx="4415640" cy="404338"/>
      </dsp:txXfrm>
    </dsp:sp>
    <dsp:sp modelId="{1445C513-EA17-4FC0-A936-4BA9BBA08AB8}">
      <dsp:nvSpPr>
        <dsp:cNvPr id="0" name=""/>
        <dsp:cNvSpPr/>
      </dsp:nvSpPr>
      <dsp:spPr>
        <a:xfrm>
          <a:off x="5837485" y="0"/>
          <a:ext cx="4174014" cy="3814514"/>
        </a:xfrm>
        <a:prstGeom prst="rect">
          <a:avLst/>
        </a:prstGeom>
        <a:solidFill>
          <a:srgbClr val="00B0F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Arial Black" panose="020B0A04020102020204" pitchFamily="34" charset="0"/>
            </a:rPr>
            <a:t>Fiebre alta.</a:t>
          </a:r>
          <a:endParaRPr lang="es-ES" sz="1900" b="1" kern="1200" dirty="0">
            <a:latin typeface="Arial Black" panose="020B0A040201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Arial Black" panose="020B0A04020102020204" pitchFamily="34" charset="0"/>
            </a:rPr>
            <a:t>Dolores musculares.</a:t>
          </a:r>
          <a:endParaRPr lang="es-ES" sz="1900" b="1" kern="1200" dirty="0">
            <a:latin typeface="Arial Black" panose="020B0A040201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Arial Black" panose="020B0A04020102020204" pitchFamily="34" charset="0"/>
            </a:rPr>
            <a:t>Dolores articulares intensos.</a:t>
          </a:r>
          <a:endParaRPr lang="es-ES" sz="1900" b="1" kern="1200" dirty="0">
            <a:latin typeface="Arial Black" panose="020B0A040201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Arial Black" panose="020B0A04020102020204" pitchFamily="34" charset="0"/>
            </a:rPr>
            <a:t>Dolor de cabeza.</a:t>
          </a:r>
          <a:endParaRPr lang="es-ES" sz="1900" b="1" kern="1200" dirty="0">
            <a:latin typeface="Arial Black" panose="020B0A040201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Arial Black" panose="020B0A04020102020204" pitchFamily="34" charset="0"/>
            </a:rPr>
            <a:t>Dolor detrás de los ojos.</a:t>
          </a:r>
          <a:endParaRPr lang="es-ES" sz="1900" b="1" kern="1200" dirty="0">
            <a:latin typeface="Arial Black" panose="020B0A040201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Arial Black" panose="020B0A04020102020204" pitchFamily="34" charset="0"/>
            </a:rPr>
            <a:t>Náuseas.</a:t>
          </a:r>
          <a:endParaRPr lang="es-ES" sz="1900" b="1" kern="1200" dirty="0">
            <a:latin typeface="Arial Black" panose="020B0A040201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Arial Black" panose="020B0A04020102020204" pitchFamily="34" charset="0"/>
            </a:rPr>
            <a:t>Vómitos.</a:t>
          </a:r>
          <a:endParaRPr lang="es-ES" sz="1900" b="1" kern="1200" dirty="0">
            <a:latin typeface="Arial Black" panose="020B0A040201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Arial Black" panose="020B0A04020102020204" pitchFamily="34" charset="0"/>
            </a:rPr>
            <a:t>Erupciones de la piel.</a:t>
          </a:r>
          <a:endParaRPr lang="es-ES" sz="1900" b="1" kern="1200" dirty="0">
            <a:latin typeface="Arial Black" panose="020B0A040201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Arial Black" panose="020B0A04020102020204" pitchFamily="34" charset="0"/>
            </a:rPr>
            <a:t>Cansancio extremo.</a:t>
          </a:r>
          <a:endParaRPr lang="es-ES" sz="1900" b="1" kern="1200" dirty="0">
            <a:latin typeface="Arial Black" panose="020B0A04020102020204" pitchFamily="34" charset="0"/>
          </a:endParaRPr>
        </a:p>
      </dsp:txBody>
      <dsp:txXfrm>
        <a:off x="5837485" y="0"/>
        <a:ext cx="4174014" cy="3814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FCD59-DF5D-427C-940A-0DB7BE4D8A58}">
      <dsp:nvSpPr>
        <dsp:cNvPr id="0" name=""/>
        <dsp:cNvSpPr/>
      </dsp:nvSpPr>
      <dsp:spPr>
        <a:xfrm>
          <a:off x="9753336" y="768858"/>
          <a:ext cx="228763" cy="423392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313A8-76AF-4B2B-83D9-D3CF74911378}">
      <dsp:nvSpPr>
        <dsp:cNvPr id="0" name=""/>
        <dsp:cNvSpPr/>
      </dsp:nvSpPr>
      <dsp:spPr>
        <a:xfrm>
          <a:off x="598947" y="768858"/>
          <a:ext cx="5949775" cy="4233927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EFD36-F78C-4717-A186-490F0E7DFF32}">
      <dsp:nvSpPr>
        <dsp:cNvPr id="0" name=""/>
        <dsp:cNvSpPr/>
      </dsp:nvSpPr>
      <dsp:spPr>
        <a:xfrm>
          <a:off x="0" y="290021"/>
          <a:ext cx="6455818" cy="40049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B3637-3DCB-4573-946D-9A127E8B2E59}">
      <dsp:nvSpPr>
        <dsp:cNvPr id="0" name=""/>
        <dsp:cNvSpPr/>
      </dsp:nvSpPr>
      <dsp:spPr>
        <a:xfrm>
          <a:off x="17900" y="4340439"/>
          <a:ext cx="5488403" cy="502571"/>
        </a:xfrm>
        <a:prstGeom prst="rect">
          <a:avLst/>
        </a:prstGeom>
        <a:solidFill>
          <a:srgbClr val="00B0F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680" tIns="87630" rIns="23368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DENGUE GRAVE (HEMORRÁGICO)</a:t>
          </a:r>
          <a:endParaRPr lang="es-ES" sz="2300" b="1" kern="1200" dirty="0"/>
        </a:p>
      </dsp:txBody>
      <dsp:txXfrm>
        <a:off x="17900" y="4340439"/>
        <a:ext cx="5488403" cy="502571"/>
      </dsp:txXfrm>
    </dsp:sp>
    <dsp:sp modelId="{FD737627-8F09-403F-8520-547674C0AFA3}">
      <dsp:nvSpPr>
        <dsp:cNvPr id="0" name=""/>
        <dsp:cNvSpPr/>
      </dsp:nvSpPr>
      <dsp:spPr>
        <a:xfrm>
          <a:off x="5792021" y="395807"/>
          <a:ext cx="4723578" cy="4233927"/>
        </a:xfrm>
        <a:prstGeom prst="rect">
          <a:avLst/>
        </a:prstGeom>
        <a:solidFill>
          <a:srgbClr val="00B0F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Arial Black" panose="020B0A04020102020204" pitchFamily="34" charset="0"/>
            </a:rPr>
            <a:t>Sangrado de encías.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Arial Black" panose="020B0A04020102020204" pitchFamily="34" charset="0"/>
            </a:rPr>
            <a:t>Sangrado de nariz.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Arial Black" panose="020B0A04020102020204" pitchFamily="34" charset="0"/>
            </a:rPr>
            <a:t>Sangrado debajo de la piel.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Arial Black" panose="020B0A04020102020204" pitchFamily="34" charset="0"/>
            </a:rPr>
            <a:t>Descenso brusco de plaquetas.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Arial Black" panose="020B0A04020102020204" pitchFamily="34" charset="0"/>
            </a:rPr>
            <a:t>Dificultad respiratoria.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Arial Black" panose="020B0A04020102020204" pitchFamily="34" charset="0"/>
            </a:rPr>
            <a:t>Acumulación de líquidos.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Arial Black" panose="020B0A04020102020204" pitchFamily="34" charset="0"/>
            </a:rPr>
            <a:t>Sangrado masivo.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Arial Black" panose="020B0A04020102020204" pitchFamily="34" charset="0"/>
            </a:rPr>
            <a:t>Choque hipovolémico que puede llevar a la muerte.</a:t>
          </a:r>
          <a:endParaRPr lang="es-ES" sz="2100" b="1" kern="1200" dirty="0">
            <a:latin typeface="Arial Black" panose="020B0A04020102020204" pitchFamily="34" charset="0"/>
          </a:endParaRPr>
        </a:p>
      </dsp:txBody>
      <dsp:txXfrm>
        <a:off x="5792021" y="395807"/>
        <a:ext cx="4723578" cy="4233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E767C-2CCE-42EF-967C-F2CA8B412689}">
      <dsp:nvSpPr>
        <dsp:cNvPr id="0" name=""/>
        <dsp:cNvSpPr/>
      </dsp:nvSpPr>
      <dsp:spPr>
        <a:xfrm>
          <a:off x="4272663" y="1111"/>
          <a:ext cx="2392691" cy="119634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LAS ÁREAS TROPICALES Y SUBTROPICALES</a:t>
          </a:r>
          <a:endParaRPr lang="es-ES" sz="1700" b="1" kern="1200" dirty="0">
            <a:solidFill>
              <a:schemeClr val="tx1"/>
            </a:solidFill>
          </a:endParaRPr>
        </a:p>
      </dsp:txBody>
      <dsp:txXfrm>
        <a:off x="4307703" y="36151"/>
        <a:ext cx="2322611" cy="1126265"/>
      </dsp:txXfrm>
    </dsp:sp>
    <dsp:sp modelId="{BE2EC0A2-F050-4149-93C6-DDD0D6566004}">
      <dsp:nvSpPr>
        <dsp:cNvPr id="0" name=""/>
        <dsp:cNvSpPr/>
      </dsp:nvSpPr>
      <dsp:spPr>
        <a:xfrm rot="3600000">
          <a:off x="5833706" y="2099975"/>
          <a:ext cx="1245202" cy="4187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5959322" y="2183719"/>
        <a:ext cx="993970" cy="251233"/>
      </dsp:txXfrm>
    </dsp:sp>
    <dsp:sp modelId="{5BE22A78-7CC7-4C30-BA86-4E3E87CF096F}">
      <dsp:nvSpPr>
        <dsp:cNvPr id="0" name=""/>
        <dsp:cNvSpPr/>
      </dsp:nvSpPr>
      <dsp:spPr>
        <a:xfrm>
          <a:off x="6247260" y="3421214"/>
          <a:ext cx="2392691" cy="119634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* CAMBIO CLIMÁTICO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 * MOVIMIENTO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     POBLACIONAL</a:t>
          </a:r>
          <a:endParaRPr lang="es-ES" sz="1700" b="1" kern="1200" dirty="0">
            <a:solidFill>
              <a:schemeClr val="tx1"/>
            </a:solidFill>
          </a:endParaRPr>
        </a:p>
      </dsp:txBody>
      <dsp:txXfrm>
        <a:off x="6282300" y="3456254"/>
        <a:ext cx="2322611" cy="1126265"/>
      </dsp:txXfrm>
    </dsp:sp>
    <dsp:sp modelId="{F418ABFF-C3E6-424C-8D38-FAE982F4F327}">
      <dsp:nvSpPr>
        <dsp:cNvPr id="0" name=""/>
        <dsp:cNvSpPr/>
      </dsp:nvSpPr>
      <dsp:spPr>
        <a:xfrm rot="10800000">
          <a:off x="4846407" y="3810027"/>
          <a:ext cx="1245202" cy="4187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0800000">
        <a:off x="4972023" y="3893771"/>
        <a:ext cx="993970" cy="251233"/>
      </dsp:txXfrm>
    </dsp:sp>
    <dsp:sp modelId="{E5708FBB-772B-45F5-A1FD-68B5A8332D54}">
      <dsp:nvSpPr>
        <dsp:cNvPr id="0" name=""/>
        <dsp:cNvSpPr/>
      </dsp:nvSpPr>
      <dsp:spPr>
        <a:xfrm>
          <a:off x="2298065" y="3421214"/>
          <a:ext cx="2392691" cy="119634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TEMPORADA DE LLUVIAS SON CONDICIONES ÓPTIMAS</a:t>
          </a:r>
          <a:endParaRPr lang="es-ES" sz="1700" b="1" kern="1200" dirty="0">
            <a:solidFill>
              <a:schemeClr val="tx1"/>
            </a:solidFill>
          </a:endParaRPr>
        </a:p>
      </dsp:txBody>
      <dsp:txXfrm>
        <a:off x="2333105" y="3456254"/>
        <a:ext cx="2322611" cy="1126265"/>
      </dsp:txXfrm>
    </dsp:sp>
    <dsp:sp modelId="{5D9BF627-1EE4-46F0-9F33-F6DF05BF91CD}">
      <dsp:nvSpPr>
        <dsp:cNvPr id="0" name=""/>
        <dsp:cNvSpPr/>
      </dsp:nvSpPr>
      <dsp:spPr>
        <a:xfrm rot="18000000">
          <a:off x="3859108" y="2099975"/>
          <a:ext cx="1245202" cy="4187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984724" y="2183719"/>
        <a:ext cx="993970" cy="2512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B4799-7E15-4245-BC30-EFFCD263A5BB}">
      <dsp:nvSpPr>
        <dsp:cNvPr id="0" name=""/>
        <dsp:cNvSpPr/>
      </dsp:nvSpPr>
      <dsp:spPr>
        <a:xfrm>
          <a:off x="4003688" y="1482780"/>
          <a:ext cx="2056087" cy="1057163"/>
        </a:xfrm>
        <a:prstGeom prst="ellipse">
          <a:avLst/>
        </a:prstGeom>
        <a:solidFill>
          <a:srgbClr val="00B0F0"/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CAMBIO CLIMÁTICO</a:t>
          </a:r>
          <a:endParaRPr lang="es-ES" sz="2200" b="1" kern="1200" dirty="0">
            <a:solidFill>
              <a:schemeClr val="tx1"/>
            </a:solidFill>
          </a:endParaRPr>
        </a:p>
      </dsp:txBody>
      <dsp:txXfrm>
        <a:off x="4304795" y="1637598"/>
        <a:ext cx="1453873" cy="747527"/>
      </dsp:txXfrm>
    </dsp:sp>
    <dsp:sp modelId="{84AAEBFE-2C90-4E8A-A88B-69062BE05C38}">
      <dsp:nvSpPr>
        <dsp:cNvPr id="0" name=""/>
        <dsp:cNvSpPr/>
      </dsp:nvSpPr>
      <dsp:spPr>
        <a:xfrm rot="16200000">
          <a:off x="4919678" y="1097983"/>
          <a:ext cx="224107" cy="359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4953294" y="1203486"/>
        <a:ext cx="156875" cy="215661"/>
      </dsp:txXfrm>
    </dsp:sp>
    <dsp:sp modelId="{DC557DC6-3DBB-410E-B6D0-C2F4C1AE8A44}">
      <dsp:nvSpPr>
        <dsp:cNvPr id="0" name=""/>
        <dsp:cNvSpPr/>
      </dsp:nvSpPr>
      <dsp:spPr>
        <a:xfrm>
          <a:off x="3892728" y="2773"/>
          <a:ext cx="2278007" cy="1057163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CONDICIONES FAVORABLES PARA EL ADES EGIPCIO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4226334" y="157591"/>
        <a:ext cx="1610795" cy="747527"/>
      </dsp:txXfrm>
    </dsp:sp>
    <dsp:sp modelId="{87D796AE-F51E-440D-A506-ADC88B0E5279}">
      <dsp:nvSpPr>
        <dsp:cNvPr id="0" name=""/>
        <dsp:cNvSpPr/>
      </dsp:nvSpPr>
      <dsp:spPr>
        <a:xfrm rot="12744">
          <a:off x="6323141" y="1837608"/>
          <a:ext cx="634546" cy="359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6323141" y="1909295"/>
        <a:ext cx="526716" cy="215661"/>
      </dsp:txXfrm>
    </dsp:sp>
    <dsp:sp modelId="{B436ABD6-B6C7-4D87-9F6C-0885C31F33A5}">
      <dsp:nvSpPr>
        <dsp:cNvPr id="0" name=""/>
        <dsp:cNvSpPr/>
      </dsp:nvSpPr>
      <dsp:spPr>
        <a:xfrm>
          <a:off x="7256990" y="1089980"/>
          <a:ext cx="2062240" cy="1866908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MODIFICACION DE PATRONES DE LLUVIA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AUMENTO TEMPERATURA GLOBAL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7558998" y="1363382"/>
        <a:ext cx="1458224" cy="1320104"/>
      </dsp:txXfrm>
    </dsp:sp>
    <dsp:sp modelId="{4804CDFE-DF7F-4C20-AEAB-5E39E3628733}">
      <dsp:nvSpPr>
        <dsp:cNvPr id="0" name=""/>
        <dsp:cNvSpPr/>
      </dsp:nvSpPr>
      <dsp:spPr>
        <a:xfrm rot="5400000">
          <a:off x="4919678" y="2565305"/>
          <a:ext cx="224107" cy="359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4953294" y="2603576"/>
        <a:ext cx="156875" cy="215661"/>
      </dsp:txXfrm>
    </dsp:sp>
    <dsp:sp modelId="{37929989-EB9B-4222-A870-E7110D6EF175}">
      <dsp:nvSpPr>
        <dsp:cNvPr id="0" name=""/>
        <dsp:cNvSpPr/>
      </dsp:nvSpPr>
      <dsp:spPr>
        <a:xfrm>
          <a:off x="3870871" y="2962788"/>
          <a:ext cx="2321721" cy="1057163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PROLONGACIÓN CICLO DE VIDA DEL MOSQUITO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4210879" y="3117606"/>
        <a:ext cx="1641705" cy="747527"/>
      </dsp:txXfrm>
    </dsp:sp>
    <dsp:sp modelId="{34FEB424-6896-460D-87CB-4B0DB26F4264}">
      <dsp:nvSpPr>
        <dsp:cNvPr id="0" name=""/>
        <dsp:cNvSpPr/>
      </dsp:nvSpPr>
      <dsp:spPr>
        <a:xfrm rot="10827567">
          <a:off x="3290832" y="1819704"/>
          <a:ext cx="503850" cy="359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 rot="10800000">
        <a:off x="3398660" y="1892023"/>
        <a:ext cx="396020" cy="215661"/>
      </dsp:txXfrm>
    </dsp:sp>
    <dsp:sp modelId="{3E018297-3ED8-42A7-B0A1-67E0398DB6FC}">
      <dsp:nvSpPr>
        <dsp:cNvPr id="0" name=""/>
        <dsp:cNvSpPr/>
      </dsp:nvSpPr>
      <dsp:spPr>
        <a:xfrm>
          <a:off x="980855" y="1049139"/>
          <a:ext cx="2072367" cy="1876094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CAPACIDAD DEL VIRUS PARA SOBREVIVIR Y REPLICARSE EN EL MOSQUITO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1284346" y="1323887"/>
        <a:ext cx="1465385" cy="13265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5A43A-DEF7-41BF-A091-39A06F9695F3}">
      <dsp:nvSpPr>
        <dsp:cNvPr id="0" name=""/>
        <dsp:cNvSpPr/>
      </dsp:nvSpPr>
      <dsp:spPr>
        <a:xfrm>
          <a:off x="735646" y="235"/>
          <a:ext cx="5163489" cy="469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EL MOSQUITO AEDES AEGYTI PUEDE TRANSMITIR:</a:t>
          </a:r>
          <a:endParaRPr lang="es-ES" sz="1900" b="1" kern="1200" dirty="0"/>
        </a:p>
      </dsp:txBody>
      <dsp:txXfrm>
        <a:off x="735646" y="235"/>
        <a:ext cx="5163489" cy="469408"/>
      </dsp:txXfrm>
    </dsp:sp>
    <dsp:sp modelId="{12DE102E-4D3E-44AA-B2BC-59039E7E8EE7}">
      <dsp:nvSpPr>
        <dsp:cNvPr id="0" name=""/>
        <dsp:cNvSpPr/>
      </dsp:nvSpPr>
      <dsp:spPr>
        <a:xfrm>
          <a:off x="735646" y="469643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5B6B2-71AF-41D2-909E-659DD412FEF0}">
      <dsp:nvSpPr>
        <dsp:cNvPr id="0" name=""/>
        <dsp:cNvSpPr/>
      </dsp:nvSpPr>
      <dsp:spPr>
        <a:xfrm>
          <a:off x="1461403" y="469643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2D7CF-3E04-4FCA-BD53-15CFA0718A6A}">
      <dsp:nvSpPr>
        <dsp:cNvPr id="0" name=""/>
        <dsp:cNvSpPr/>
      </dsp:nvSpPr>
      <dsp:spPr>
        <a:xfrm>
          <a:off x="2187734" y="469643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B43C1-5CA9-4332-8F79-429D136FA562}">
      <dsp:nvSpPr>
        <dsp:cNvPr id="0" name=""/>
        <dsp:cNvSpPr/>
      </dsp:nvSpPr>
      <dsp:spPr>
        <a:xfrm>
          <a:off x="2913491" y="469643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9845E-24BF-4B94-8CFB-582A2059FFBD}">
      <dsp:nvSpPr>
        <dsp:cNvPr id="0" name=""/>
        <dsp:cNvSpPr/>
      </dsp:nvSpPr>
      <dsp:spPr>
        <a:xfrm>
          <a:off x="3639822" y="469643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96CD5-5E9D-403B-BF31-EDC6180E2BF2}">
      <dsp:nvSpPr>
        <dsp:cNvPr id="0" name=""/>
        <dsp:cNvSpPr/>
      </dsp:nvSpPr>
      <dsp:spPr>
        <a:xfrm>
          <a:off x="4365579" y="469643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06D8F-4119-4576-8946-5B8E267F10BA}">
      <dsp:nvSpPr>
        <dsp:cNvPr id="0" name=""/>
        <dsp:cNvSpPr/>
      </dsp:nvSpPr>
      <dsp:spPr>
        <a:xfrm>
          <a:off x="5091910" y="469643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15A3D-1462-4532-9603-07C7950C9FBC}">
      <dsp:nvSpPr>
        <dsp:cNvPr id="0" name=""/>
        <dsp:cNvSpPr/>
      </dsp:nvSpPr>
      <dsp:spPr>
        <a:xfrm>
          <a:off x="735646" y="565264"/>
          <a:ext cx="5230615" cy="764961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</a:rPr>
            <a:t>CHICUNGUNYA</a:t>
          </a:r>
          <a:endParaRPr lang="es-ES" sz="3600" b="1" kern="1200" dirty="0">
            <a:solidFill>
              <a:schemeClr val="tx1"/>
            </a:solidFill>
          </a:endParaRPr>
        </a:p>
      </dsp:txBody>
      <dsp:txXfrm>
        <a:off x="735646" y="565264"/>
        <a:ext cx="5230615" cy="764961"/>
      </dsp:txXfrm>
    </dsp:sp>
    <dsp:sp modelId="{63CBE43C-370E-4E3C-91ED-3F69947F440D}">
      <dsp:nvSpPr>
        <dsp:cNvPr id="0" name=""/>
        <dsp:cNvSpPr/>
      </dsp:nvSpPr>
      <dsp:spPr>
        <a:xfrm>
          <a:off x="735646" y="1497954"/>
          <a:ext cx="5163489" cy="469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TAMBIÉN</a:t>
          </a:r>
          <a:endParaRPr lang="es-ES" sz="1900" b="1" kern="1200" dirty="0"/>
        </a:p>
      </dsp:txBody>
      <dsp:txXfrm>
        <a:off x="735646" y="1497954"/>
        <a:ext cx="5163489" cy="469408"/>
      </dsp:txXfrm>
    </dsp:sp>
    <dsp:sp modelId="{739D3023-D3E2-44D2-AB7D-189FCC690D7B}">
      <dsp:nvSpPr>
        <dsp:cNvPr id="0" name=""/>
        <dsp:cNvSpPr/>
      </dsp:nvSpPr>
      <dsp:spPr>
        <a:xfrm>
          <a:off x="735646" y="1967362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71F49-34F7-4E4A-BCE5-743E720872E9}">
      <dsp:nvSpPr>
        <dsp:cNvPr id="0" name=""/>
        <dsp:cNvSpPr/>
      </dsp:nvSpPr>
      <dsp:spPr>
        <a:xfrm>
          <a:off x="1461403" y="1967362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B285B-45DC-4ED1-9583-7552029EDEC1}">
      <dsp:nvSpPr>
        <dsp:cNvPr id="0" name=""/>
        <dsp:cNvSpPr/>
      </dsp:nvSpPr>
      <dsp:spPr>
        <a:xfrm>
          <a:off x="2187734" y="1967362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BCF6C-7576-4B89-ACB8-358FFD84772D}">
      <dsp:nvSpPr>
        <dsp:cNvPr id="0" name=""/>
        <dsp:cNvSpPr/>
      </dsp:nvSpPr>
      <dsp:spPr>
        <a:xfrm>
          <a:off x="2913491" y="1967362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07D51-9DBE-4025-997B-0AFBF42BEA23}">
      <dsp:nvSpPr>
        <dsp:cNvPr id="0" name=""/>
        <dsp:cNvSpPr/>
      </dsp:nvSpPr>
      <dsp:spPr>
        <a:xfrm>
          <a:off x="3639822" y="1967362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C9AEC-06FA-4E58-A558-61B508EA6C03}">
      <dsp:nvSpPr>
        <dsp:cNvPr id="0" name=""/>
        <dsp:cNvSpPr/>
      </dsp:nvSpPr>
      <dsp:spPr>
        <a:xfrm>
          <a:off x="4365579" y="1967362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16038-831D-4E38-A07A-72EDD04220F1}">
      <dsp:nvSpPr>
        <dsp:cNvPr id="0" name=""/>
        <dsp:cNvSpPr/>
      </dsp:nvSpPr>
      <dsp:spPr>
        <a:xfrm>
          <a:off x="5091910" y="1967362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BE30D-0582-4447-9B5F-BA0CAB057C6A}">
      <dsp:nvSpPr>
        <dsp:cNvPr id="0" name=""/>
        <dsp:cNvSpPr/>
      </dsp:nvSpPr>
      <dsp:spPr>
        <a:xfrm>
          <a:off x="735646" y="2062982"/>
          <a:ext cx="5230615" cy="764961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/>
            <a:t>ZIKA</a:t>
          </a:r>
          <a:endParaRPr lang="es-ES" sz="3600" b="1" kern="1200" dirty="0"/>
        </a:p>
      </dsp:txBody>
      <dsp:txXfrm>
        <a:off x="735646" y="2062982"/>
        <a:ext cx="5230615" cy="764961"/>
      </dsp:txXfrm>
    </dsp:sp>
    <dsp:sp modelId="{BEB492BE-448D-429F-9D65-E6DBD8E2A5C0}">
      <dsp:nvSpPr>
        <dsp:cNvPr id="0" name=""/>
        <dsp:cNvSpPr/>
      </dsp:nvSpPr>
      <dsp:spPr>
        <a:xfrm>
          <a:off x="735646" y="2995673"/>
          <a:ext cx="5163489" cy="469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ADEMÁS</a:t>
          </a:r>
          <a:endParaRPr lang="es-ES" sz="1900" b="1" kern="1200" dirty="0"/>
        </a:p>
      </dsp:txBody>
      <dsp:txXfrm>
        <a:off x="735646" y="2995673"/>
        <a:ext cx="5163489" cy="469408"/>
      </dsp:txXfrm>
    </dsp:sp>
    <dsp:sp modelId="{1CADBF0B-663F-4FB1-82E3-50BF70992014}">
      <dsp:nvSpPr>
        <dsp:cNvPr id="0" name=""/>
        <dsp:cNvSpPr/>
      </dsp:nvSpPr>
      <dsp:spPr>
        <a:xfrm>
          <a:off x="735646" y="3465081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770ED-2FB1-457B-9FD9-5F18B0B8D571}">
      <dsp:nvSpPr>
        <dsp:cNvPr id="0" name=""/>
        <dsp:cNvSpPr/>
      </dsp:nvSpPr>
      <dsp:spPr>
        <a:xfrm>
          <a:off x="1461403" y="3465081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266AA-0C0B-42C9-8B37-5785AFB3F9BC}">
      <dsp:nvSpPr>
        <dsp:cNvPr id="0" name=""/>
        <dsp:cNvSpPr/>
      </dsp:nvSpPr>
      <dsp:spPr>
        <a:xfrm>
          <a:off x="2187734" y="3465081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74492-A701-403B-89D5-CAD7BC12BD01}">
      <dsp:nvSpPr>
        <dsp:cNvPr id="0" name=""/>
        <dsp:cNvSpPr/>
      </dsp:nvSpPr>
      <dsp:spPr>
        <a:xfrm>
          <a:off x="2913491" y="3465081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3C6CF-762A-453C-9F6B-398964F23D17}">
      <dsp:nvSpPr>
        <dsp:cNvPr id="0" name=""/>
        <dsp:cNvSpPr/>
      </dsp:nvSpPr>
      <dsp:spPr>
        <a:xfrm>
          <a:off x="3639822" y="3465081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ED6DD-335A-406E-876C-51985787B725}">
      <dsp:nvSpPr>
        <dsp:cNvPr id="0" name=""/>
        <dsp:cNvSpPr/>
      </dsp:nvSpPr>
      <dsp:spPr>
        <a:xfrm>
          <a:off x="4365579" y="3465081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01509-6199-4632-8B77-BBA7BE0A9DDC}">
      <dsp:nvSpPr>
        <dsp:cNvPr id="0" name=""/>
        <dsp:cNvSpPr/>
      </dsp:nvSpPr>
      <dsp:spPr>
        <a:xfrm>
          <a:off x="5091910" y="3465081"/>
          <a:ext cx="1208256" cy="95620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EDFE2-7C61-4068-8F5D-376C17823B7E}">
      <dsp:nvSpPr>
        <dsp:cNvPr id="0" name=""/>
        <dsp:cNvSpPr/>
      </dsp:nvSpPr>
      <dsp:spPr>
        <a:xfrm>
          <a:off x="735646" y="3560701"/>
          <a:ext cx="5230615" cy="764961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/>
            <a:t>FIEBRE AMARILLA</a:t>
          </a:r>
          <a:endParaRPr lang="es-ES" sz="3600" b="1" kern="1200" dirty="0"/>
        </a:p>
      </dsp:txBody>
      <dsp:txXfrm>
        <a:off x="735646" y="3560701"/>
        <a:ext cx="5230615" cy="7649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30599-39F6-461C-9E36-6D73A8A7BE27}">
      <dsp:nvSpPr>
        <dsp:cNvPr id="0" name=""/>
        <dsp:cNvSpPr/>
      </dsp:nvSpPr>
      <dsp:spPr>
        <a:xfrm>
          <a:off x="0" y="0"/>
          <a:ext cx="10058399" cy="1257101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solidFill>
                <a:schemeClr val="tx1"/>
              </a:solidFill>
            </a:rPr>
            <a:t>DATO INTERESANTE</a:t>
          </a:r>
          <a:endParaRPr lang="es-ES" sz="25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chemeClr val="tx1"/>
              </a:solidFill>
            </a:rPr>
            <a:t>MOSQUITO AEDES AEGYPTI PUEDE VIVIR ENTRE 2 Y 4 SEMANAS EN CONDICIONES NATURALES.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137390" y="0"/>
        <a:ext cx="7921009" cy="1257101"/>
      </dsp:txXfrm>
    </dsp:sp>
    <dsp:sp modelId="{BFC89188-69A3-49D5-86CC-A9FBF62E8A38}">
      <dsp:nvSpPr>
        <dsp:cNvPr id="0" name=""/>
        <dsp:cNvSpPr/>
      </dsp:nvSpPr>
      <dsp:spPr>
        <a:xfrm>
          <a:off x="125710" y="125710"/>
          <a:ext cx="2011680" cy="1005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9CA41-BBA2-48FF-AF25-BD69CAB6B98F}">
      <dsp:nvSpPr>
        <dsp:cNvPr id="0" name=""/>
        <dsp:cNvSpPr/>
      </dsp:nvSpPr>
      <dsp:spPr>
        <a:xfrm>
          <a:off x="0" y="1382811"/>
          <a:ext cx="10058399" cy="1257101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solidFill>
                <a:schemeClr val="tx1"/>
              </a:solidFill>
            </a:rPr>
            <a:t>OTRA CURIOSIDAD</a:t>
          </a:r>
          <a:endParaRPr lang="es-ES" sz="25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chemeClr val="tx1"/>
              </a:solidFill>
            </a:rPr>
            <a:t>LA HEMBRA PUEDE PONER ENTRE 100 Y 200 HUEVOS DESPUÉS DE UNA SOLA INGESTA DE SANGRE.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137390" y="1382811"/>
        <a:ext cx="7921009" cy="1257101"/>
      </dsp:txXfrm>
    </dsp:sp>
    <dsp:sp modelId="{DFE8DFBB-014C-45A4-B504-CBCAD0C05206}">
      <dsp:nvSpPr>
        <dsp:cNvPr id="0" name=""/>
        <dsp:cNvSpPr/>
      </dsp:nvSpPr>
      <dsp:spPr>
        <a:xfrm>
          <a:off x="125710" y="1508521"/>
          <a:ext cx="2011680" cy="1005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66C19-5474-482F-8068-CC038DF31D0A}">
      <dsp:nvSpPr>
        <dsp:cNvPr id="0" name=""/>
        <dsp:cNvSpPr/>
      </dsp:nvSpPr>
      <dsp:spPr>
        <a:xfrm>
          <a:off x="0" y="2765623"/>
          <a:ext cx="10058399" cy="1257101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solidFill>
                <a:schemeClr val="tx1"/>
              </a:solidFill>
            </a:rPr>
            <a:t>MÁS CURIOSIDAD</a:t>
          </a:r>
          <a:endParaRPr lang="es-ES" sz="25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chemeClr val="tx1"/>
              </a:solidFill>
            </a:rPr>
            <a:t>LOS HUEVOS DEL AEDES SON INCREIBLEMENTE RESISTENTES, PUEDEN SOBREVIVIR EN SUPERFICIES SECAS HASTA 6 MESES.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137390" y="2765623"/>
        <a:ext cx="7921009" cy="1257101"/>
      </dsp:txXfrm>
    </dsp:sp>
    <dsp:sp modelId="{A8611E50-CAA6-40EC-B418-5780F611825C}">
      <dsp:nvSpPr>
        <dsp:cNvPr id="0" name=""/>
        <dsp:cNvSpPr/>
      </dsp:nvSpPr>
      <dsp:spPr>
        <a:xfrm>
          <a:off x="125710" y="2891333"/>
          <a:ext cx="2011680" cy="1005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6AAE-37EC-4D57-A0C5-099B04D63E0D}">
      <dsp:nvSpPr>
        <dsp:cNvPr id="0" name=""/>
        <dsp:cNvSpPr/>
      </dsp:nvSpPr>
      <dsp:spPr>
        <a:xfrm>
          <a:off x="754379" y="0"/>
          <a:ext cx="8549640" cy="40227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7700F-4839-4215-A0C6-C1BBD5275A2E}">
      <dsp:nvSpPr>
        <dsp:cNvPr id="0" name=""/>
        <dsp:cNvSpPr/>
      </dsp:nvSpPr>
      <dsp:spPr>
        <a:xfrm>
          <a:off x="265211" y="1206817"/>
          <a:ext cx="3017520" cy="16090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MOSQUITO ADES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EGIPCIO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343760" y="1285366"/>
        <a:ext cx="2860422" cy="1451992"/>
      </dsp:txXfrm>
    </dsp:sp>
    <dsp:sp modelId="{0F0982E0-5906-4ADD-87C7-F1CE437FD578}">
      <dsp:nvSpPr>
        <dsp:cNvPr id="0" name=""/>
        <dsp:cNvSpPr/>
      </dsp:nvSpPr>
      <dsp:spPr>
        <a:xfrm>
          <a:off x="3520439" y="1206817"/>
          <a:ext cx="3017520" cy="1609090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>
            <a:solidFill>
              <a:schemeClr val="tx1"/>
            </a:solidFill>
          </a:endParaRPr>
        </a:p>
      </dsp:txBody>
      <dsp:txXfrm>
        <a:off x="3598988" y="1285366"/>
        <a:ext cx="2860422" cy="1451992"/>
      </dsp:txXfrm>
    </dsp:sp>
    <dsp:sp modelId="{A518FE3F-56BF-4B63-B10C-87676FEBEA82}">
      <dsp:nvSpPr>
        <dsp:cNvPr id="0" name=""/>
        <dsp:cNvSpPr/>
      </dsp:nvSpPr>
      <dsp:spPr>
        <a:xfrm>
          <a:off x="6775668" y="1206817"/>
          <a:ext cx="3017520" cy="1609090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CONTAGIO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 MUERTE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6854217" y="1285366"/>
        <a:ext cx="2860422" cy="1451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A837-4BE1-4180-B108-45189C87EE92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98D2-932C-4FFB-A1BD-9BECC38DB9B2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82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A837-4BE1-4180-B108-45189C87EE92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98D2-932C-4FFB-A1BD-9BECC38DB9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133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A837-4BE1-4180-B108-45189C87EE92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98D2-932C-4FFB-A1BD-9BECC38DB9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19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A837-4BE1-4180-B108-45189C87EE92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98D2-932C-4FFB-A1BD-9BECC38DB9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861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A837-4BE1-4180-B108-45189C87EE92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98D2-932C-4FFB-A1BD-9BECC38DB9B2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1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A837-4BE1-4180-B108-45189C87EE92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98D2-932C-4FFB-A1BD-9BECC38DB9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723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A837-4BE1-4180-B108-45189C87EE92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98D2-932C-4FFB-A1BD-9BECC38DB9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783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A837-4BE1-4180-B108-45189C87EE92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98D2-932C-4FFB-A1BD-9BECC38DB9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052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A837-4BE1-4180-B108-45189C87EE92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98D2-932C-4FFB-A1BD-9BECC38DB9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416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09DA837-4BE1-4180-B108-45189C87EE92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6B98D2-932C-4FFB-A1BD-9BECC38DB9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915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A837-4BE1-4180-B108-45189C87EE92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98D2-932C-4FFB-A1BD-9BECC38DB9B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239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9DA837-4BE1-4180-B108-45189C87EE92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6B98D2-932C-4FFB-A1BD-9BECC38DB9B2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E4D77-3F75-4D15-1F3E-175902522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DENGUE y todo sobre esa cosa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7C5DDF-773C-40CD-578C-EA9C04C41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:D</a:t>
            </a:r>
          </a:p>
        </p:txBody>
      </p:sp>
    </p:spTree>
    <p:extLst>
      <p:ext uri="{BB962C8B-B14F-4D97-AF65-F5344CB8AC3E}">
        <p14:creationId xmlns:p14="http://schemas.microsoft.com/office/powerpoint/2010/main" val="1286055675"/>
      </p:ext>
    </p:extLst>
  </p:cSld>
  <p:clrMapOvr>
    <a:masterClrMapping/>
  </p:clrMapOvr>
  <p:transition spd="med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4000" b="1" u="sng" dirty="0" smtClean="0">
                <a:latin typeface="Arial Black" panose="020B0A04020102020204" pitchFamily="34" charset="0"/>
              </a:rPr>
              <a:t>SÍNTOMAS DEL DENGUE:</a:t>
            </a:r>
            <a:endParaRPr lang="en-US" sz="40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58986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0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528810"/>
              </p:ext>
            </p:extLst>
          </p:nvPr>
        </p:nvGraphicFramePr>
        <p:xfrm>
          <a:off x="838200" y="809897"/>
          <a:ext cx="10515600" cy="526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2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b="1" u="sng" dirty="0" smtClean="0">
                <a:latin typeface="Arial Black" panose="020B0A04020102020204" pitchFamily="34" charset="0"/>
              </a:rPr>
              <a:t>TRATAMIENTO DEL DENGUE</a:t>
            </a:r>
            <a:endParaRPr lang="en-US" b="1" u="sng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1527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3500" b="1" u="sng" dirty="0" smtClean="0"/>
              <a:t>DENGUE CLÁSICO: 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sz="3000" b="1" dirty="0" smtClean="0"/>
              <a:t>REPOSO</a:t>
            </a:r>
          </a:p>
          <a:p>
            <a:pPr marL="0" indent="0">
              <a:buNone/>
            </a:pPr>
            <a:endParaRPr lang="es-ES" sz="3000" b="1" dirty="0" smtClean="0"/>
          </a:p>
          <a:p>
            <a:r>
              <a:rPr lang="es-ES" sz="3000" b="1" dirty="0" smtClean="0"/>
              <a:t>HIDRATACIÓN CON LÍQUIDOS.</a:t>
            </a:r>
          </a:p>
          <a:p>
            <a:endParaRPr lang="es-ES" sz="3000" b="1" dirty="0" smtClean="0"/>
          </a:p>
          <a:p>
            <a:r>
              <a:rPr lang="es-ES" sz="3000" b="1" dirty="0" smtClean="0"/>
              <a:t>ANALGÉSICOS Y ANTIPIRÉTICOS COMO PARACETAMOL.</a:t>
            </a:r>
          </a:p>
          <a:p>
            <a:endParaRPr lang="es-ES" sz="3000" b="1" dirty="0" smtClean="0"/>
          </a:p>
          <a:p>
            <a:r>
              <a:rPr lang="es-ES" sz="3000" b="1" dirty="0" smtClean="0"/>
              <a:t>NOOO SE DEBE USAR IBUPROFRNO O ASPIRINAS, AUMENTO DE RIESGO DE SANGRADO.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4554" y="726167"/>
            <a:ext cx="3932237" cy="1069975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ES" b="1" u="sng" dirty="0" smtClean="0"/>
              <a:t>SEGUIMOS CON EL TRATAMIENTO</a:t>
            </a:r>
            <a:endParaRPr lang="en-US" b="1" u="sng" dirty="0"/>
          </a:p>
        </p:txBody>
      </p:sp>
      <p:pic>
        <p:nvPicPr>
          <p:cNvPr id="5" name="Marcador de contenido 4" descr="Blood &lt;strong&gt;transfusion&lt;/strong&gt; - Simple English Wikipedia, the free encyclo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7" y="731838"/>
            <a:ext cx="5257800" cy="5257800"/>
          </a:xfrm>
          <a:ln>
            <a:solidFill>
              <a:schemeClr val="tx1"/>
            </a:solidFill>
          </a:ln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357846"/>
            <a:ext cx="4783090" cy="3811588"/>
          </a:xfr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2400" b="1" u="sng" dirty="0" smtClean="0"/>
              <a:t>DENGUE GRAVE:</a:t>
            </a:r>
          </a:p>
          <a:p>
            <a:r>
              <a:rPr lang="es-ES" sz="2400" b="1" dirty="0" smtClean="0"/>
              <a:t>* HOSPITALIZACIÓN PARA MONITOREAR Y TRATAR COMPLICACIONES COMO: DESHIDRATACIÓN SEVERA Y EL SANGRADO.</a:t>
            </a:r>
          </a:p>
          <a:p>
            <a:r>
              <a:rPr lang="es-ES" sz="2400" b="1" dirty="0" smtClean="0"/>
              <a:t>* ADMINISTRACIÓN DE LÍQUIDOS INTRAVENOSOS Y TRANSFUSIONES DE SANGRE PARA ESTABILIZAR AL PACIENTE.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52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A92DE-464E-FC3A-6443-5EB2483A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11186213" cy="1140500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sz="3200" b="1" u="sng" dirty="0" smtClean="0">
                <a:latin typeface="Arial Black" panose="020B0A04020102020204" pitchFamily="34" charset="0"/>
              </a:rPr>
              <a:t>SITUACIÓN GLOBAL Y RIESGO EPIDEMIOLÓGICO</a:t>
            </a:r>
            <a:endParaRPr lang="es-AR" sz="32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268114"/>
              </p:ext>
            </p:extLst>
          </p:nvPr>
        </p:nvGraphicFramePr>
        <p:xfrm>
          <a:off x="705395" y="1690688"/>
          <a:ext cx="10938018" cy="461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360538" y="2194560"/>
            <a:ext cx="3101298" cy="3693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MAYORES BROTES DE DENGUE</a:t>
            </a:r>
            <a:endParaRPr lang="en-US" b="1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7236823" y="2379226"/>
            <a:ext cx="9666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 derecha 8"/>
          <p:cNvSpPr/>
          <p:nvPr/>
        </p:nvSpPr>
        <p:spPr>
          <a:xfrm>
            <a:off x="7406639" y="2136910"/>
            <a:ext cx="82134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10188024" y="5127389"/>
            <a:ext cx="1549655" cy="92333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MÁS ÁREAS </a:t>
            </a:r>
          </a:p>
          <a:p>
            <a:r>
              <a:rPr lang="es-ES" b="1" dirty="0" smtClean="0"/>
              <a:t>GEOGRÁFICAS</a:t>
            </a:r>
          </a:p>
          <a:p>
            <a:r>
              <a:rPr lang="es-ES" b="1" dirty="0" smtClean="0"/>
              <a:t>CON DENGUE</a:t>
            </a:r>
            <a:endParaRPr lang="en-US" b="1" dirty="0"/>
          </a:p>
        </p:txBody>
      </p:sp>
      <p:sp>
        <p:nvSpPr>
          <p:cNvPr id="11" name="Flecha derecha 10"/>
          <p:cNvSpPr/>
          <p:nvPr/>
        </p:nvSpPr>
        <p:spPr>
          <a:xfrm>
            <a:off x="9379130" y="5368834"/>
            <a:ext cx="714627" cy="463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/>
          <p:cNvSpPr txBox="1"/>
          <p:nvPr/>
        </p:nvSpPr>
        <p:spPr>
          <a:xfrm>
            <a:off x="1005841" y="4658017"/>
            <a:ext cx="1742144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REPRODUCCIÓN</a:t>
            </a:r>
          </a:p>
          <a:p>
            <a:r>
              <a:rPr lang="es-ES" b="1" dirty="0" smtClean="0"/>
              <a:t>DEL MOSQUITO</a:t>
            </a:r>
            <a:endParaRPr lang="en-US" b="1" dirty="0"/>
          </a:p>
        </p:txBody>
      </p:sp>
      <p:sp>
        <p:nvSpPr>
          <p:cNvPr id="15" name="Flecha en U 14"/>
          <p:cNvSpPr/>
          <p:nvPr/>
        </p:nvSpPr>
        <p:spPr>
          <a:xfrm rot="12605539">
            <a:off x="2080928" y="5379938"/>
            <a:ext cx="780468" cy="50945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600511" y="3878379"/>
            <a:ext cx="990977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EN </a:t>
            </a:r>
          </a:p>
          <a:p>
            <a:pPr algn="ctr"/>
            <a:r>
              <a:rPr lang="es-ES" b="1" dirty="0" smtClean="0"/>
              <a:t>EL </a:t>
            </a:r>
          </a:p>
          <a:p>
            <a:pPr algn="ctr"/>
            <a:r>
              <a:rPr lang="es-ES" b="1" dirty="0" smtClean="0"/>
              <a:t>MUNDO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48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0">
        <p14:prism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D8840-0D89-FB2A-7E39-C3B380C9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852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b="1" u="sng" dirty="0">
                <a:latin typeface="Arial Black" panose="020B0A04020102020204" pitchFamily="34" charset="0"/>
              </a:rPr>
              <a:t>Impacto del cambio climático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63203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 curvada hacia la izquierda 5"/>
          <p:cNvSpPr/>
          <p:nvPr/>
        </p:nvSpPr>
        <p:spPr>
          <a:xfrm rot="2838967">
            <a:off x="8299413" y="5064788"/>
            <a:ext cx="675913" cy="16463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echa curvada hacia la izquierda 6"/>
          <p:cNvSpPr/>
          <p:nvPr/>
        </p:nvSpPr>
        <p:spPr>
          <a:xfrm rot="6602688">
            <a:off x="3384543" y="4851494"/>
            <a:ext cx="766902" cy="19880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0">
        <p14:flip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506B6-BA0B-6DCF-62B8-FBEC5C41C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91251"/>
            <a:ext cx="10896600" cy="1325563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sz="2800" b="1" u="sng" dirty="0" smtClean="0">
                <a:latin typeface="Arial Black" panose="020B0A04020102020204" pitchFamily="34" charset="0"/>
              </a:rPr>
              <a:t>OTROS VIRUS TRANSMITIDOS POR EL ADES EGIPCIO</a:t>
            </a:r>
            <a:endParaRPr lang="es-AR" sz="2800" b="1" u="sng" dirty="0">
              <a:latin typeface="Arial Black" panose="020B0A04020102020204" pitchFamily="34" charset="0"/>
            </a:endParaRPr>
          </a:p>
        </p:txBody>
      </p:sp>
      <p:pic>
        <p:nvPicPr>
          <p:cNvPr id="4" name="Marcador de contenido 3" descr="Aedes aegypti - Wikipedia, la enciclopedia libre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691" y="2136066"/>
            <a:ext cx="2335324" cy="1764141"/>
          </a:xfr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70591116"/>
              </p:ext>
            </p:extLst>
          </p:nvPr>
        </p:nvGraphicFramePr>
        <p:xfrm>
          <a:off x="893341" y="1912757"/>
          <a:ext cx="7035813" cy="4421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746273" y="4123516"/>
            <a:ext cx="4006161" cy="15696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TODOS ESTOS VIRUS </a:t>
            </a:r>
          </a:p>
          <a:p>
            <a:r>
              <a:rPr lang="es-ES" sz="2400" b="1" dirty="0" smtClean="0"/>
              <a:t>EN EL HOMBRE</a:t>
            </a:r>
          </a:p>
          <a:p>
            <a:r>
              <a:rPr lang="es-ES" sz="2400" b="1" dirty="0" smtClean="0"/>
              <a:t>TIENEN SÍNTOMAS SIMILARES</a:t>
            </a:r>
          </a:p>
          <a:p>
            <a:r>
              <a:rPr lang="es-ES" sz="2400" b="1" dirty="0" smtClean="0"/>
              <a:t>Y PUEDEN CONFUNDIRSE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916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2000">
        <p14:flythrough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834D8-FC32-540F-8B73-87F35458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160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sz="3600" b="1" u="sng" dirty="0" smtClean="0">
                <a:latin typeface="Arial Black" panose="020B0A04020102020204" pitchFamily="34" charset="0"/>
              </a:rPr>
              <a:t>DATOS ADICIONALES INNECESARIOS</a:t>
            </a:r>
            <a:endParaRPr lang="es-AR" sz="36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57905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7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2000">
        <p14:doors dir="vert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88403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EL </a:t>
            </a:r>
            <a:r>
              <a:rPr lang="es-ES" sz="5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DENGUE                   VIRUS</a:t>
            </a:r>
            <a:endParaRPr lang="en-US" sz="5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 rot="21145896">
            <a:off x="1389690" y="1719792"/>
            <a:ext cx="3779320" cy="696277"/>
          </a:xfrm>
          <a:solidFill>
            <a:srgbClr val="00B0F0"/>
          </a:solidFill>
          <a:ln w="28575">
            <a:solidFill>
              <a:schemeClr val="tx1"/>
            </a:solidFill>
            <a:prstDash val="dashDot"/>
          </a:ln>
        </p:spPr>
        <p:txBody>
          <a:bodyPr/>
          <a:lstStyle/>
          <a:p>
            <a:pPr algn="r"/>
            <a:r>
              <a:rPr lang="es-ES" b="1" dirty="0" smtClean="0"/>
              <a:t>LA GENTE</a:t>
            </a:r>
            <a:endParaRPr lang="en-US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solidFill>
            <a:srgbClr val="00B0F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s-ES" b="1" dirty="0" smtClean="0"/>
              <a:t>SOLO TENES QUE </a:t>
            </a:r>
            <a:r>
              <a:rPr lang="es-ES" b="1" dirty="0" smtClean="0"/>
              <a:t>CUIDARTE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b="1" dirty="0" smtClean="0"/>
              <a:t>NO TE DEJES PICAR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b="1" dirty="0" smtClean="0"/>
              <a:t>CUIDA TU FAMILIA Y AL PRÓJIMO</a:t>
            </a:r>
            <a:endParaRPr lang="es-E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Imagen 1" descr="&lt;strong&gt;Personas&lt;/strong&gt; Niño Kids · Imagen gratis e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98" y="3853543"/>
            <a:ext cx="3145366" cy="1888798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 rot="416764">
            <a:off x="7011706" y="1719791"/>
            <a:ext cx="4203657" cy="696277"/>
          </a:xfrm>
          <a:solidFill>
            <a:srgbClr val="00B0F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s-ES" b="1" dirty="0" smtClean="0"/>
              <a:t>EL MOSQUITO</a:t>
            </a:r>
            <a:endParaRPr lang="en-US" b="1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solidFill>
            <a:srgbClr val="00B0F0"/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marL="177800" indent="-177800">
              <a:tabLst>
                <a:tab pos="4927600" algn="l"/>
              </a:tabLst>
            </a:pPr>
            <a:r>
              <a:rPr lang="es-ES" b="1" dirty="0" smtClean="0"/>
              <a:t>QUIERE COMER Y PICA A LA GENTE PARA EXTRAER SU SANGRE Y SACIAR SU HAMBRE</a:t>
            </a:r>
            <a:endParaRPr lang="en-U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07" y="3392347"/>
            <a:ext cx="4490842" cy="2245490"/>
          </a:xfrm>
          <a:prstGeom prst="rect">
            <a:avLst/>
          </a:prstGeom>
        </p:spPr>
      </p:pic>
      <p:sp>
        <p:nvSpPr>
          <p:cNvPr id="9" name="Igual que 8"/>
          <p:cNvSpPr/>
          <p:nvPr/>
        </p:nvSpPr>
        <p:spPr>
          <a:xfrm>
            <a:off x="5515307" y="53972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4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0">
        <p14:prism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b="1" dirty="0" smtClean="0">
                <a:latin typeface="Arial Black" panose="020B0A04020102020204" pitchFamily="34" charset="0"/>
              </a:rPr>
              <a:t>RESUMEN</a:t>
            </a:r>
            <a:endParaRPr lang="en-US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30524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Hola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21" y="3174274"/>
            <a:ext cx="2830845" cy="17295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19348" y="4903780"/>
            <a:ext cx="245451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TRANSMITE EL DENGUE</a:t>
            </a:r>
            <a:endParaRPr lang="en-U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846320" y="4871586"/>
            <a:ext cx="210968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PICA Y CONTAGIA A </a:t>
            </a:r>
          </a:p>
          <a:p>
            <a:r>
              <a:rPr lang="es-ES" b="1" dirty="0" smtClean="0"/>
              <a:t>LAS PERSONAS</a:t>
            </a:r>
            <a:endParaRPr lang="en-U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574654" y="5042279"/>
            <a:ext cx="3661580" cy="4616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CADENA QUE NO TERMINA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627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E8098-C644-F128-82A0-CECCC614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Habrá </a:t>
            </a:r>
            <a:r>
              <a:rPr lang="es-AR" b="1" dirty="0"/>
              <a:t>como 15 </a:t>
            </a:r>
            <a:r>
              <a:rPr lang="es-AR" b="1" dirty="0" smtClean="0"/>
              <a:t>segundos o más </a:t>
            </a:r>
            <a:r>
              <a:rPr lang="es-AR" b="1" dirty="0"/>
              <a:t>por </a:t>
            </a:r>
            <a:r>
              <a:rPr lang="es-AR" b="1" dirty="0" smtClean="0"/>
              <a:t>diapositiva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ABFDAD-28CB-FF9D-3E6A-3BB2A1870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00188869"/>
      </p:ext>
    </p:extLst>
  </p:cSld>
  <p:clrMapOvr>
    <a:masterClrMapping/>
  </p:clrMapOvr>
  <p:transition spd="med" advClick="0" advTm="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874BD-64C6-62E7-7CCE-CC7624FE32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Ya listo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10C109-90F0-4D78-5D31-46ACDBF5C78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sz="2400" b="1" dirty="0"/>
              <a:t>No hay </a:t>
            </a:r>
            <a:r>
              <a:rPr lang="es-AR" sz="2400" b="1" dirty="0" smtClean="0"/>
              <a:t>devoluciones</a:t>
            </a:r>
          </a:p>
          <a:p>
            <a:endParaRPr lang="es-AR" sz="2400" b="1" dirty="0"/>
          </a:p>
          <a:p>
            <a:r>
              <a:rPr lang="es-AR" sz="2400" b="1" dirty="0" smtClean="0"/>
              <a:t>THOMAS AGUSTÍN QUILPATAY  - SOY AUTISTA      </a:t>
            </a:r>
          </a:p>
          <a:p>
            <a:pPr marL="0" indent="0">
              <a:buNone/>
            </a:pPr>
            <a:endParaRPr lang="es-AR" sz="2400" b="1" dirty="0" smtClean="0"/>
          </a:p>
          <a:p>
            <a:r>
              <a:rPr lang="es-AR" sz="2400" b="1" dirty="0" smtClean="0"/>
              <a:t>JORNADA </a:t>
            </a:r>
            <a:r>
              <a:rPr lang="es-AR" sz="2400" b="1" dirty="0" smtClean="0"/>
              <a:t>SOBRE EL DENGUE Y ESA COSA</a:t>
            </a:r>
          </a:p>
          <a:p>
            <a:r>
              <a:rPr lang="es-AR" sz="2400" b="1" dirty="0" smtClean="0"/>
              <a:t>TECNOLOGÍA</a:t>
            </a:r>
          </a:p>
          <a:p>
            <a:r>
              <a:rPr lang="es-AR" sz="2400" b="1" dirty="0" smtClean="0"/>
              <a:t>2</a:t>
            </a:r>
            <a:r>
              <a:rPr lang="es-AR" sz="2400" b="1" smtClean="0"/>
              <a:t>° </a:t>
            </a:r>
            <a:r>
              <a:rPr lang="es-AR" sz="2400" b="1" smtClean="0"/>
              <a:t>AÑO 1° DIVISIÓN</a:t>
            </a:r>
            <a:endParaRPr lang="es-AR" sz="2400" b="1" dirty="0" smtClean="0"/>
          </a:p>
          <a:p>
            <a:r>
              <a:rPr lang="es-AR" sz="2400" b="1" dirty="0" smtClean="0"/>
              <a:t>ESCUELA AGROTÉCNICA CORNELIO SAAVEDRA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003723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0E6A2-92CD-AAAF-23E9-8139366D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/>
              <a:t>A ya </a:t>
            </a:r>
            <a:r>
              <a:rPr lang="es-AR" b="1" dirty="0" smtClean="0"/>
              <a:t>sé, </a:t>
            </a:r>
            <a:r>
              <a:rPr lang="es-AR" b="1" dirty="0"/>
              <a:t>pondré imágenes en negro junto al texto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C1CA56-ADB3-0283-78F7-8209DD526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24319021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D5B34-B6AF-43E6-C7AD-7C1DD7EE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95916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s-AR" b="1" dirty="0"/>
              <a:t>No puedo, </a:t>
            </a:r>
            <a:r>
              <a:rPr lang="es-AR" b="1" dirty="0" smtClean="0"/>
              <a:t>haré </a:t>
            </a:r>
            <a:r>
              <a:rPr lang="es-AR" b="1" dirty="0"/>
              <a:t>con celeste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C7779D-EEBC-02BD-8EE3-B85F50596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14438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8000">
        <p15:prstTrans prst="origami"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D3F25-66CF-5B5D-9EAA-259A5888A6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b="1" dirty="0" smtClean="0">
                <a:latin typeface="Arial Black" panose="020B0A04020102020204" pitchFamily="34" charset="0"/>
              </a:rPr>
              <a:t>Ok, </a:t>
            </a:r>
            <a:r>
              <a:rPr lang="es-AR" b="1" dirty="0">
                <a:latin typeface="Arial Black" panose="020B0A04020102020204" pitchFamily="34" charset="0"/>
              </a:rPr>
              <a:t>esto será </a:t>
            </a:r>
            <a:r>
              <a:rPr lang="es-AR" b="1" dirty="0" smtClean="0">
                <a:latin typeface="Arial Black" panose="020B0A04020102020204" pitchFamily="34" charset="0"/>
              </a:rPr>
              <a:t>rápido.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A531D-3A71-3736-C91E-AFD42C27150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s-A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dengue es una enfermedad </a:t>
            </a:r>
            <a:r>
              <a:rPr lang="es-AR" sz="40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viral, </a:t>
            </a:r>
            <a:r>
              <a:rPr lang="es-A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transmitida </a:t>
            </a:r>
            <a:r>
              <a:rPr lang="es-AR" sz="40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A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mosquito </a:t>
            </a:r>
            <a:r>
              <a:rPr lang="es-AR" sz="4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Aedes </a:t>
            </a:r>
            <a:r>
              <a:rPr lang="es-AR" sz="4000" i="1" kern="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aegypti</a:t>
            </a:r>
            <a:r>
              <a:rPr lang="es-AR" sz="40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AR" sz="40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Aunque </a:t>
            </a:r>
            <a:r>
              <a:rPr lang="es-A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puede ser transmitida por el </a:t>
            </a:r>
            <a:r>
              <a:rPr lang="es-AR" sz="4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Aedes </a:t>
            </a:r>
            <a:r>
              <a:rPr lang="es-AR" sz="4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albopictus</a:t>
            </a:r>
            <a:r>
              <a:rPr lang="es-A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AR" sz="40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AR" sz="40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Aquí </a:t>
            </a:r>
            <a:r>
              <a:rPr lang="es-A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doy un panorama general </a:t>
            </a:r>
            <a:r>
              <a:rPr lang="es-AR" sz="40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A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mosquito transmisor, </a:t>
            </a:r>
            <a:r>
              <a:rPr lang="es-AR" sz="40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A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métodos de prevención y tratamiento.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07977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5000">
        <p15:prstTrans prst="origami"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34F65-3C34-83AB-BB36-258D1B3F1E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s-AR" sz="6600" b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6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el Dengue?</a:t>
            </a: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D25A72D-211A-8CF2-1389-68852D9DE57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400" b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ENFERMEDAD INFECCIOSA CAUSADA POR EL VIRUS DEL DENGUE (DENV), QUE PERTENECE A LA FAMILIA DE LOS FLAVIVIRUS.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400" b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EXISTEN CUATRO SEROTIPOS DEL VIRUS (DENV-1, DENV-2, DENV-3 Y DENV-4), Y UNA INFECCIÓN CON UNO DE ELLOS NO GARANTIZA INMUNIDAD COMPLETA CONTRA LOS OTROS, POR LO QUE UNA PERSONA PUEDE INFECTARSE HASTA CUATRO VECES.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400" b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SÍNTOMAS SUELEN APARECER DE 4 A 10 DÍAS DESPUÉS DE LA PICADURA Y VARÍAN DESDE FIEBRE LEVE HASTA FORMAS GRAVES QUE PUEDEN SER LETALES, COMO EL DENGUE GRAVE O HEMORRÁGICO. LA FORMA MÁS SEVERA PUEDE CAUSAR DAÑO EN VASOS SANGUÍNEOS Y ÓRGANOS, DISMINUCIÓN DE PLAQUETAS Y AUMENTO DE SANGRADO.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750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>
        <p:push dir="u"/>
      </p:transition>
    </mc:Choice>
    <mc:Fallback xmlns="">
      <p:transition spd="slow" advClick="0" advTm="5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95852"/>
            <a:ext cx="10515600" cy="1325563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Arial Black" panose="020B0A04020102020204" pitchFamily="34" charset="0"/>
              </a:rPr>
              <a:t>El mosquito Aedes </a:t>
            </a:r>
            <a:r>
              <a:rPr lang="es-ES" b="1" dirty="0" err="1" smtClean="0">
                <a:latin typeface="Arial Black" panose="020B0A04020102020204" pitchFamily="34" charset="0"/>
              </a:rPr>
              <a:t>aegypti</a:t>
            </a:r>
            <a:r>
              <a:rPr lang="es-ES" b="1" dirty="0" smtClean="0">
                <a:latin typeface="Arial Black" panose="020B0A04020102020204" pitchFamily="34" charset="0"/>
              </a:rPr>
              <a:t> (Alias: Mosquito </a:t>
            </a:r>
            <a:r>
              <a:rPr lang="es-ES" b="1" dirty="0" err="1" smtClean="0">
                <a:latin typeface="Arial Black" panose="020B0A04020102020204" pitchFamily="34" charset="0"/>
              </a:rPr>
              <a:t>Ades</a:t>
            </a:r>
            <a:r>
              <a:rPr lang="es-ES" b="1" dirty="0" smtClean="0">
                <a:latin typeface="Arial Black" panose="020B0A04020102020204" pitchFamily="34" charset="0"/>
              </a:rPr>
              <a:t> egipcio)</a:t>
            </a:r>
            <a:endParaRPr lang="en-US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835670"/>
              </p:ext>
            </p:extLst>
          </p:nvPr>
        </p:nvGraphicFramePr>
        <p:xfrm>
          <a:off x="484909" y="1825625"/>
          <a:ext cx="11249891" cy="4519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55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274241"/>
            <a:ext cx="10515600" cy="1325563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b="1" u="sng" dirty="0" smtClean="0">
                <a:latin typeface="Arial Black" panose="020B0A04020102020204" pitchFamily="34" charset="0"/>
              </a:rPr>
              <a:t>PREVENCIÓN DEL DENGUE</a:t>
            </a:r>
            <a:endParaRPr lang="en-US" b="1" u="sng" dirty="0">
              <a:latin typeface="Arial Black" panose="020B0A040201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491528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dirty="0" smtClean="0"/>
              <a:t>VACIAR, CUBRIR O CAMBIAR EL AGUA DE RECIPIENTES.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dirty="0" smtClean="0"/>
              <a:t>COLOCAR MOSQUITEROS.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dirty="0" smtClean="0"/>
              <a:t>ROPA QUE CUBRA EL CUERPO.</a:t>
            </a:r>
            <a:endParaRPr lang="en-US" dirty="0"/>
          </a:p>
        </p:txBody>
      </p:sp>
      <p:pic>
        <p:nvPicPr>
          <p:cNvPr id="11" name="Marcador de contenido 10" descr="Dermapixel: Prúrigo simple: vamos a ponernos repelentes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3383279"/>
            <a:ext cx="4320449" cy="2806383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53671" y="1726388"/>
            <a:ext cx="5183188" cy="1764940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dirty="0" smtClean="0"/>
              <a:t>VACUNACIÓN: LA “DENGVAXIA” SOLO EN PERSONAS INFECTADAS PREVIAMENTE. NO SE RECOMIENDA EN PERSONAS SIN INFECCIÓN PREVIA.</a:t>
            </a:r>
            <a:endParaRPr lang="en-US" dirty="0"/>
          </a:p>
        </p:txBody>
      </p:sp>
      <p:pic>
        <p:nvPicPr>
          <p:cNvPr id="9" name="Marcador de contenido 8" descr="El Servicio de Control de Plagas está realizando la &lt;strong&gt;fumigación&lt;/strong&gt; de ...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289" y="3617913"/>
            <a:ext cx="4048990" cy="2996253"/>
          </a:xfrm>
        </p:spPr>
      </p:pic>
      <p:sp>
        <p:nvSpPr>
          <p:cNvPr id="8" name="CuadroTexto 7"/>
          <p:cNvSpPr txBox="1"/>
          <p:nvPr/>
        </p:nvSpPr>
        <p:spPr>
          <a:xfrm>
            <a:off x="1299729" y="6265553"/>
            <a:ext cx="3352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 smtClean="0"/>
              <a:t>USAR REPELENTES</a:t>
            </a:r>
            <a:endParaRPr lang="en-U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9199417" y="4184073"/>
            <a:ext cx="2333677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 smtClean="0"/>
              <a:t>FUMIGACIÓN</a:t>
            </a:r>
            <a:endParaRPr lang="en-U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0410656" y="5804941"/>
            <a:ext cx="1308062" cy="769441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ETC.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00372606"/>
      </p:ext>
    </p:extLst>
  </p:cSld>
  <p:clrMapOvr>
    <a:masterClrMapping/>
  </p:clrMapOvr>
  <p:transition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8" grpId="0" animBg="1"/>
      <p:bldP spid="1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icaduras de insectos | EnFamil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2060811"/>
            <a:ext cx="8911988" cy="41161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s-ES" b="1" u="sng" dirty="0" smtClean="0">
                <a:latin typeface="Arial Black" panose="020B0A04020102020204" pitchFamily="34" charset="0"/>
              </a:rPr>
              <a:t>TRANSMISIÓN DEL VIRUS</a:t>
            </a:r>
            <a:endParaRPr lang="en-US" b="1" u="sng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60811"/>
            <a:ext cx="10515600" cy="433998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 smtClean="0"/>
              <a:t>EL MOSQUITO SE INFECTA AL PICAR UNA PERSONA QUE TIENE EL VIRUS EN LA SANGRE, DESPUÉS DE UN PERÍODO DE INCUBACIÓN DE 8 A 12 DÍAS PUEDE TRANSMITIR EL VIRUS AL PICAR A UNA PERSONA SANA.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pPr algn="just"/>
            <a:r>
              <a:rPr lang="es-ES" b="1" dirty="0" smtClean="0"/>
              <a:t>LOS HUMANOS SON LOS PRINCIPALES RESERVORIOS DEL VIRUS </a:t>
            </a:r>
            <a:r>
              <a:rPr lang="es-ES" b="1" dirty="0"/>
              <a:t>D</a:t>
            </a:r>
            <a:r>
              <a:rPr lang="es-ES" b="1" dirty="0" smtClean="0"/>
              <a:t>EL DENGUE, OSEA QUE UNA PERSONA INFECTADA PUEDE SER FUENTE DE INFECCIÓN PARA LOS MOSQUITOS EN UNA ZONA ESPECÍFICA.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6882149"/>
      </p:ext>
    </p:extLst>
  </p:cSld>
  <p:clrMapOvr>
    <a:masterClrMapping/>
  </p:clrMapOvr>
  <p:transition spd="slow" advClick="0" advTm="2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4.07407E-6 L 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3.33333E-6 L 2.08333E-7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3248</TotalTime>
  <Words>823</Words>
  <Application>Microsoft Office PowerPoint</Application>
  <PresentationFormat>Panorámica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Algerian</vt:lpstr>
      <vt:lpstr>Arial Black</vt:lpstr>
      <vt:lpstr>Calibri</vt:lpstr>
      <vt:lpstr>Calibri Light</vt:lpstr>
      <vt:lpstr>Times New Roman</vt:lpstr>
      <vt:lpstr>Wingdings</vt:lpstr>
      <vt:lpstr>Retrospección</vt:lpstr>
      <vt:lpstr>DENGUE y todo sobre esa cosa</vt:lpstr>
      <vt:lpstr>Habrá como 15 segundos o más por diapositiva </vt:lpstr>
      <vt:lpstr>A ya sé, pondré imágenes en negro junto al texto </vt:lpstr>
      <vt:lpstr>No puedo, haré con celeste </vt:lpstr>
      <vt:lpstr>Ok, esto será rápido.</vt:lpstr>
      <vt:lpstr> ¿Qué es el Dengue? </vt:lpstr>
      <vt:lpstr>El mosquito Aedes aegypti (Alias: Mosquito Ades egipcio)</vt:lpstr>
      <vt:lpstr>PREVENCIÓN DEL DENGUE</vt:lpstr>
      <vt:lpstr>TRANSMISIÓN DEL VIRUS</vt:lpstr>
      <vt:lpstr>SÍNTOMAS DEL DENGUE:</vt:lpstr>
      <vt:lpstr>Presentación de PowerPoint</vt:lpstr>
      <vt:lpstr>TRATAMIENTO DEL DENGUE</vt:lpstr>
      <vt:lpstr>SEGUIMOS CON EL TRATAMIENTO</vt:lpstr>
      <vt:lpstr>SITUACIÓN GLOBAL Y RIESGO EPIDEMIOLÓGICO</vt:lpstr>
      <vt:lpstr>Impacto del cambio climático</vt:lpstr>
      <vt:lpstr>OTROS VIRUS TRANSMITIDOS POR EL ADES EGIPCIO</vt:lpstr>
      <vt:lpstr>DATOS ADICIONALES INNECESARIOS</vt:lpstr>
      <vt:lpstr>EL DENGUE                   VIRUS</vt:lpstr>
      <vt:lpstr>RESUMEN</vt:lpstr>
      <vt:lpstr>Ya listo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DENGUE y todo sobre esa cosa</dc:title>
  <dc:creator>Thomas Quilpatay</dc:creator>
  <cp:lastModifiedBy>usuario</cp:lastModifiedBy>
  <cp:revision>48</cp:revision>
  <dcterms:created xsi:type="dcterms:W3CDTF">2024-11-14T03:58:14Z</dcterms:created>
  <dcterms:modified xsi:type="dcterms:W3CDTF">2024-11-18T19:21:20Z</dcterms:modified>
</cp:coreProperties>
</file>